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Lst>
  <p:sldSz cy="5143500" cx="9144000"/>
  <p:notesSz cx="6858000" cy="9144000"/>
  <p:embeddedFontLst>
    <p:embeddedFont>
      <p:font typeface="Dosis Light"/>
      <p:regular r:id="rId39"/>
      <p:bold r:id="rId40"/>
    </p:embeddedFont>
    <p:embeddedFont>
      <p:font typeface="Dosis"/>
      <p:regular r:id="rId41"/>
      <p:bold r:id="rId42"/>
    </p:embeddedFont>
    <p:embeddedFont>
      <p:font typeface="Titillium Web"/>
      <p:regular r:id="rId43"/>
      <p:bold r:id="rId44"/>
      <p:italic r:id="rId45"/>
      <p:boldItalic r:id="rId46"/>
    </p:embeddedFont>
    <p:embeddedFont>
      <p:font typeface="Roboto Mono"/>
      <p:regular r:id="rId47"/>
      <p:bold r:id="rId48"/>
      <p:italic r:id="rId49"/>
      <p:boldItalic r:id="rId50"/>
    </p:embeddedFont>
    <p:embeddedFont>
      <p:font typeface="Titillium Web Light"/>
      <p:regular r:id="rId51"/>
      <p:bold r:id="rId52"/>
      <p:italic r:id="rId53"/>
      <p:boldItalic r:id="rId5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DosisLight-bold.fntdata"/><Relationship Id="rId42" Type="http://schemas.openxmlformats.org/officeDocument/2006/relationships/font" Target="fonts/Dosis-bold.fntdata"/><Relationship Id="rId41" Type="http://schemas.openxmlformats.org/officeDocument/2006/relationships/font" Target="fonts/Dosis-regular.fntdata"/><Relationship Id="rId44" Type="http://schemas.openxmlformats.org/officeDocument/2006/relationships/font" Target="fonts/TitilliumWeb-bold.fntdata"/><Relationship Id="rId43" Type="http://schemas.openxmlformats.org/officeDocument/2006/relationships/font" Target="fonts/TitilliumWeb-regular.fntdata"/><Relationship Id="rId46" Type="http://schemas.openxmlformats.org/officeDocument/2006/relationships/font" Target="fonts/TitilliumWeb-boldItalic.fntdata"/><Relationship Id="rId45" Type="http://schemas.openxmlformats.org/officeDocument/2006/relationships/font" Target="fonts/TitilliumWeb-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RobotoMono-bold.fntdata"/><Relationship Id="rId47" Type="http://schemas.openxmlformats.org/officeDocument/2006/relationships/font" Target="fonts/RobotoMono-regular.fntdata"/><Relationship Id="rId49" Type="http://schemas.openxmlformats.org/officeDocument/2006/relationships/font" Target="fonts/RobotoMono-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font" Target="fonts/DosisLight-regular.fntdata"/><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TitilliumWebLight-regular.fntdata"/><Relationship Id="rId50" Type="http://schemas.openxmlformats.org/officeDocument/2006/relationships/font" Target="fonts/RobotoMono-boldItalic.fntdata"/><Relationship Id="rId53" Type="http://schemas.openxmlformats.org/officeDocument/2006/relationships/font" Target="fonts/TitilliumWebLight-italic.fntdata"/><Relationship Id="rId52" Type="http://schemas.openxmlformats.org/officeDocument/2006/relationships/font" Target="fonts/TitilliumWebLight-bold.fntdata"/><Relationship Id="rId11" Type="http://schemas.openxmlformats.org/officeDocument/2006/relationships/slide" Target="slides/slide6.xml"/><Relationship Id="rId10" Type="http://schemas.openxmlformats.org/officeDocument/2006/relationships/slide" Target="slides/slide5.xml"/><Relationship Id="rId54" Type="http://schemas.openxmlformats.org/officeDocument/2006/relationships/font" Target="fonts/TitilliumWebLight-boldItalic.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kaggle.com/kmader/modeldepotio-pspnet-pretrained/home" TargetMode="Externa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arxiv.org/pdf/1612.01105.pdf" TargetMode="Externa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kaggle.com/c/cvpr-2018-autonomous-driving" TargetMode="Externa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36" name="Shape 3836"/>
        <p:cNvGrpSpPr/>
        <p:nvPr/>
      </p:nvGrpSpPr>
      <p:grpSpPr>
        <a:xfrm>
          <a:off x="0" y="0"/>
          <a:ext cx="0" cy="0"/>
          <a:chOff x="0" y="0"/>
          <a:chExt cx="0" cy="0"/>
        </a:xfrm>
      </p:grpSpPr>
      <p:sp>
        <p:nvSpPr>
          <p:cNvPr id="3837" name="Google Shape;3837;g487fbc6ac5_11_4260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838" name="Google Shape;3838;g487fbc6ac5_11_426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04" name="Shape 3904"/>
        <p:cNvGrpSpPr/>
        <p:nvPr/>
      </p:nvGrpSpPr>
      <p:grpSpPr>
        <a:xfrm>
          <a:off x="0" y="0"/>
          <a:ext cx="0" cy="0"/>
          <a:chOff x="0" y="0"/>
          <a:chExt cx="0" cy="0"/>
        </a:xfrm>
      </p:grpSpPr>
      <p:sp>
        <p:nvSpPr>
          <p:cNvPr id="3905" name="Google Shape;3905;g487fbc6ac5_11_1573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906" name="Google Shape;3906;g487fbc6ac5_11_157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23" name="Shape 3923"/>
        <p:cNvGrpSpPr/>
        <p:nvPr/>
      </p:nvGrpSpPr>
      <p:grpSpPr>
        <a:xfrm>
          <a:off x="0" y="0"/>
          <a:ext cx="0" cy="0"/>
          <a:chOff x="0" y="0"/>
          <a:chExt cx="0" cy="0"/>
        </a:xfrm>
      </p:grpSpPr>
      <p:sp>
        <p:nvSpPr>
          <p:cNvPr id="3924" name="Google Shape;3924;g487fbc6ac5_5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25" name="Google Shape;3925;g487fbc6ac5_5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rPr>
              <a:t>Cropped Overlay is what we are supposed to detect with the model</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29" name="Shape 3929"/>
        <p:cNvGrpSpPr/>
        <p:nvPr/>
      </p:nvGrpSpPr>
      <p:grpSpPr>
        <a:xfrm>
          <a:off x="0" y="0"/>
          <a:ext cx="0" cy="0"/>
          <a:chOff x="0" y="0"/>
          <a:chExt cx="0" cy="0"/>
        </a:xfrm>
      </p:grpSpPr>
      <p:sp>
        <p:nvSpPr>
          <p:cNvPr id="3930" name="Google Shape;3930;g48985fbf09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31" name="Google Shape;3931;g48985fbf09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35" name="Shape 3935"/>
        <p:cNvGrpSpPr/>
        <p:nvPr/>
      </p:nvGrpSpPr>
      <p:grpSpPr>
        <a:xfrm>
          <a:off x="0" y="0"/>
          <a:ext cx="0" cy="0"/>
          <a:chOff x="0" y="0"/>
          <a:chExt cx="0" cy="0"/>
        </a:xfrm>
      </p:grpSpPr>
      <p:sp>
        <p:nvSpPr>
          <p:cNvPr id="3936" name="Google Shape;3936;g487fbc6ac5_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37" name="Google Shape;3937;g487fbc6ac5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41" name="Shape 3941"/>
        <p:cNvGrpSpPr/>
        <p:nvPr/>
      </p:nvGrpSpPr>
      <p:grpSpPr>
        <a:xfrm>
          <a:off x="0" y="0"/>
          <a:ext cx="0" cy="0"/>
          <a:chOff x="0" y="0"/>
          <a:chExt cx="0" cy="0"/>
        </a:xfrm>
      </p:grpSpPr>
      <p:sp>
        <p:nvSpPr>
          <p:cNvPr id="3942" name="Google Shape;3942;g487fbc6ac5_5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43" name="Google Shape;3943;g487fbc6ac5_5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48" name="Shape 3948"/>
        <p:cNvGrpSpPr/>
        <p:nvPr/>
      </p:nvGrpSpPr>
      <p:grpSpPr>
        <a:xfrm>
          <a:off x="0" y="0"/>
          <a:ext cx="0" cy="0"/>
          <a:chOff x="0" y="0"/>
          <a:chExt cx="0" cy="0"/>
        </a:xfrm>
      </p:grpSpPr>
      <p:sp>
        <p:nvSpPr>
          <p:cNvPr id="3949" name="Google Shape;3949;g487fbc6ac5_5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0" name="Google Shape;3950;g487fbc6ac5_5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55" name="Shape 3955"/>
        <p:cNvGrpSpPr/>
        <p:nvPr/>
      </p:nvGrpSpPr>
      <p:grpSpPr>
        <a:xfrm>
          <a:off x="0" y="0"/>
          <a:ext cx="0" cy="0"/>
          <a:chOff x="0" y="0"/>
          <a:chExt cx="0" cy="0"/>
        </a:xfrm>
      </p:grpSpPr>
      <p:sp>
        <p:nvSpPr>
          <p:cNvPr id="3956" name="Google Shape;3956;g487fbc6ac5_11_5029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957" name="Google Shape;3957;g487fbc6ac5_11_502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74" name="Shape 3974"/>
        <p:cNvGrpSpPr/>
        <p:nvPr/>
      </p:nvGrpSpPr>
      <p:grpSpPr>
        <a:xfrm>
          <a:off x="0" y="0"/>
          <a:ext cx="0" cy="0"/>
          <a:chOff x="0" y="0"/>
          <a:chExt cx="0" cy="0"/>
        </a:xfrm>
      </p:grpSpPr>
      <p:sp>
        <p:nvSpPr>
          <p:cNvPr id="3975" name="Google Shape;3975;g487ab0ed7f_0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76" name="Google Shape;3976;g487ab0ed7f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150">
                <a:solidFill>
                  <a:schemeClr val="dk1"/>
                </a:solidFill>
              </a:rPr>
              <a:t>So in our problem, we are basically trying to perform scene understanding using semantic segmentation. </a:t>
            </a:r>
            <a:r>
              <a:rPr lang="en" sz="1150">
                <a:solidFill>
                  <a:schemeClr val="dk1"/>
                </a:solidFill>
              </a:rPr>
              <a:t>Semantic segmentation is understanding an image at pixel level i.e, we want to assign each pixel in the image to a class.</a:t>
            </a:r>
            <a:r>
              <a:rPr lang="en" sz="1150">
                <a:solidFill>
                  <a:schemeClr val="dk1"/>
                </a:solidFill>
              </a:rPr>
              <a:t> </a:t>
            </a:r>
            <a:r>
              <a:rPr lang="en" sz="1150">
                <a:solidFill>
                  <a:schemeClr val="dk1"/>
                </a:solidFill>
              </a:rPr>
              <a:t>One of the key questions we had while beginning this project was how is this different from object detection. The idea of object detection revolves around finding an object of interest by drawing a bounding box around it. On a very basic level, we essentially divide the image into grids and pass the grid though a convolutions. After multiple passes we get a bounding box with an object inside it. Semantic segmentation is taking object detection deeper and performing a multiclass classification at the pixel level. In this we force a pixel to have only one label. Apart from recognizing the woman and the tree behind her, we also have to delineate the boundaries of each object in our image. Therefore, unlike classification, we need dense pixel-wise predictions from our models. We can see how this is very relevant to the autonomous vehicles as as f</a:t>
            </a:r>
            <a:r>
              <a:rPr lang="en" sz="1150">
                <a:solidFill>
                  <a:schemeClr val="dk1"/>
                </a:solidFill>
              </a:rPr>
              <a:t>ull scene understanding through semantic segmentation helps in perception which helps the vehicle in making decisions. There are two types of semantic segmentation pixel by pixel and instance segmentation. We are performing pixel level segmentation.</a:t>
            </a:r>
            <a:endParaRPr sz="1150">
              <a:solidFill>
                <a:schemeClr val="dk1"/>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81" name="Shape 3981"/>
        <p:cNvGrpSpPr/>
        <p:nvPr/>
      </p:nvGrpSpPr>
      <p:grpSpPr>
        <a:xfrm>
          <a:off x="0" y="0"/>
          <a:ext cx="0" cy="0"/>
          <a:chOff x="0" y="0"/>
          <a:chExt cx="0" cy="0"/>
        </a:xfrm>
      </p:grpSpPr>
      <p:sp>
        <p:nvSpPr>
          <p:cNvPr id="3982" name="Google Shape;3982;g48982b3894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83" name="Google Shape;3983;g48982b3894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600"/>
              </a:spcBef>
              <a:spcAft>
                <a:spcPts val="1600"/>
              </a:spcAft>
              <a:buNone/>
            </a:pPr>
            <a:r>
              <a:rPr lang="en" sz="1600">
                <a:solidFill>
                  <a:srgbClr val="242729"/>
                </a:solidFill>
                <a:highlight>
                  <a:schemeClr val="lt1"/>
                </a:highlight>
                <a:latin typeface="Titillium Web"/>
                <a:ea typeface="Titillium Web"/>
                <a:cs typeface="Titillium Web"/>
                <a:sym typeface="Titillium Web"/>
              </a:rPr>
              <a:t>These are some of the neural net models that are used in the industry and today we will talk about UNet and PSP Net</a:t>
            </a:r>
            <a:endParaRPr sz="1150">
              <a:solidFill>
                <a:schemeClr val="dk1"/>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88" name="Shape 3988"/>
        <p:cNvGrpSpPr/>
        <p:nvPr/>
      </p:nvGrpSpPr>
      <p:grpSpPr>
        <a:xfrm>
          <a:off x="0" y="0"/>
          <a:ext cx="0" cy="0"/>
          <a:chOff x="0" y="0"/>
          <a:chExt cx="0" cy="0"/>
        </a:xfrm>
      </p:grpSpPr>
      <p:sp>
        <p:nvSpPr>
          <p:cNvPr id="3989" name="Google Shape;3989;g4a5bc426dd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90" name="Google Shape;3990;g4a5bc426dd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600"/>
              </a:spcBef>
              <a:spcAft>
                <a:spcPts val="1600"/>
              </a:spcAft>
              <a:buNone/>
            </a:pPr>
            <a:r>
              <a:t/>
            </a:r>
            <a:endParaRPr sz="1150">
              <a:solidFill>
                <a:schemeClr val="dk1"/>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42" name="Shape 3842"/>
        <p:cNvGrpSpPr/>
        <p:nvPr/>
      </p:nvGrpSpPr>
      <p:grpSpPr>
        <a:xfrm>
          <a:off x="0" y="0"/>
          <a:ext cx="0" cy="0"/>
          <a:chOff x="0" y="0"/>
          <a:chExt cx="0" cy="0"/>
        </a:xfrm>
      </p:grpSpPr>
      <p:sp>
        <p:nvSpPr>
          <p:cNvPr id="3843" name="Google Shape;3843;g487ab0ed7f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4" name="Google Shape;3844;g487ab0ed7f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n" sz="1200">
                <a:solidFill>
                  <a:schemeClr val="dk1"/>
                </a:solidFill>
              </a:rPr>
              <a:t>An increasing number of applications in today’s world are gathering information from images. One such application is self-driving cars. </a:t>
            </a:r>
            <a:endParaRPr sz="1200">
              <a:solidFill>
                <a:schemeClr val="dk1"/>
              </a:solidFill>
            </a:endParaRPr>
          </a:p>
          <a:p>
            <a:pPr indent="0" lvl="0" marL="0" rtl="0" algn="just">
              <a:lnSpc>
                <a:spcPct val="115000"/>
              </a:lnSpc>
              <a:spcBef>
                <a:spcPts val="0"/>
              </a:spcBef>
              <a:spcAft>
                <a:spcPts val="0"/>
              </a:spcAft>
              <a:buNone/>
            </a:pPr>
            <a:r>
              <a:rPr lang="en" sz="1200">
                <a:solidFill>
                  <a:schemeClr val="dk1"/>
                </a:solidFill>
              </a:rPr>
              <a:t>Found an article says that soon, your car will be able to drive itself faster and safer, while you relax in the seat. This can’t be achieved without the sensors. A sensor can be a camera, that provides the input </a:t>
            </a:r>
            <a:r>
              <a:rPr lang="en" sz="1200">
                <a:solidFill>
                  <a:schemeClr val="dk1"/>
                </a:solidFill>
              </a:rPr>
              <a:t>necessary</a:t>
            </a:r>
            <a:r>
              <a:rPr lang="en" sz="1200">
                <a:solidFill>
                  <a:schemeClr val="dk1"/>
                </a:solidFill>
              </a:rPr>
              <a:t> to navigate the car safely.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96" name="Shape 3996"/>
        <p:cNvGrpSpPr/>
        <p:nvPr/>
      </p:nvGrpSpPr>
      <p:grpSpPr>
        <a:xfrm>
          <a:off x="0" y="0"/>
          <a:ext cx="0" cy="0"/>
          <a:chOff x="0" y="0"/>
          <a:chExt cx="0" cy="0"/>
        </a:xfrm>
      </p:grpSpPr>
      <p:sp>
        <p:nvSpPr>
          <p:cNvPr id="3997" name="Google Shape;3997;g48982b3894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98" name="Google Shape;3998;g48982b3894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600"/>
              </a:spcBef>
              <a:spcAft>
                <a:spcPts val="1600"/>
              </a:spcAft>
              <a:buNone/>
            </a:pPr>
            <a:r>
              <a:rPr lang="en" sz="1200">
                <a:solidFill>
                  <a:srgbClr val="242729"/>
                </a:solidFill>
                <a:highlight>
                  <a:schemeClr val="lt1"/>
                </a:highlight>
                <a:latin typeface="Titillium Web"/>
                <a:ea typeface="Titillium Web"/>
                <a:cs typeface="Titillium Web"/>
                <a:sym typeface="Titillium Web"/>
              </a:rPr>
              <a:t>UNet is one of the most popular neural networks for pixel classification. This net came into </a:t>
            </a:r>
            <a:r>
              <a:rPr lang="en" sz="1200">
                <a:solidFill>
                  <a:srgbClr val="242729"/>
                </a:solidFill>
                <a:highlight>
                  <a:schemeClr val="lt1"/>
                </a:highlight>
                <a:latin typeface="Titillium Web"/>
                <a:ea typeface="Titillium Web"/>
                <a:cs typeface="Titillium Web"/>
                <a:sym typeface="Titillium Web"/>
              </a:rPr>
              <a:t>existence</a:t>
            </a:r>
            <a:r>
              <a:rPr lang="en" sz="1200">
                <a:solidFill>
                  <a:srgbClr val="242729"/>
                </a:solidFill>
                <a:highlight>
                  <a:schemeClr val="lt1"/>
                </a:highlight>
                <a:latin typeface="Titillium Web"/>
                <a:ea typeface="Titillium Web"/>
                <a:cs typeface="Titillium Web"/>
                <a:sym typeface="Titillium Web"/>
              </a:rPr>
              <a:t> with an application in biomedical segmentation. It is symmetric in shape and is basically a combination of multiple convolutional and max pooling layers. The left side of the network </a:t>
            </a:r>
            <a:r>
              <a:rPr lang="en" sz="1200">
                <a:solidFill>
                  <a:srgbClr val="242729"/>
                </a:solidFill>
                <a:highlight>
                  <a:schemeClr val="lt1"/>
                </a:highlight>
                <a:latin typeface="Titillium Web"/>
                <a:ea typeface="Titillium Web"/>
                <a:cs typeface="Titillium Web"/>
                <a:sym typeface="Titillium Web"/>
              </a:rPr>
              <a:t>is the contracting path or the encoder</a:t>
            </a:r>
            <a:r>
              <a:rPr lang="en" sz="1200">
                <a:solidFill>
                  <a:srgbClr val="242729"/>
                </a:solidFill>
                <a:highlight>
                  <a:schemeClr val="lt1"/>
                </a:highlight>
                <a:latin typeface="Titillium Web"/>
                <a:ea typeface="Titillium Web"/>
                <a:cs typeface="Titillium Web"/>
                <a:sym typeface="Titillium Web"/>
              </a:rPr>
              <a:t> and is a standard classifier and where as we go down the network, we capture more and more information about what the object is. The right side of the network in the expansion path or the decoder where we perform upsampling. As you can see in the picture we have multiple upconvolutions. Most importantly we have grey arrows feeding in from the encoder which give important information about the </a:t>
            </a:r>
            <a:r>
              <a:rPr lang="en" sz="1200">
                <a:solidFill>
                  <a:srgbClr val="242729"/>
                </a:solidFill>
                <a:highlight>
                  <a:schemeClr val="lt1"/>
                </a:highlight>
                <a:latin typeface="Titillium Web"/>
                <a:ea typeface="Titillium Web"/>
                <a:cs typeface="Titillium Web"/>
                <a:sym typeface="Titillium Web"/>
              </a:rPr>
              <a:t>features</a:t>
            </a:r>
            <a:r>
              <a:rPr lang="en" sz="1200">
                <a:solidFill>
                  <a:srgbClr val="242729"/>
                </a:solidFill>
                <a:highlight>
                  <a:schemeClr val="lt1"/>
                </a:highlight>
                <a:latin typeface="Titillium Web"/>
                <a:ea typeface="Titillium Web"/>
                <a:cs typeface="Titillium Web"/>
                <a:sym typeface="Titillium Web"/>
              </a:rPr>
              <a:t> or the objects. </a:t>
            </a:r>
            <a:r>
              <a:rPr lang="en" sz="1200">
                <a:solidFill>
                  <a:srgbClr val="242729"/>
                </a:solidFill>
                <a:highlight>
                  <a:schemeClr val="lt1"/>
                </a:highlight>
                <a:latin typeface="Titillium Web"/>
                <a:ea typeface="Titillium Web"/>
                <a:cs typeface="Titillium Web"/>
                <a:sym typeface="Titillium Web"/>
              </a:rPr>
              <a:t>This is what basically gives our segmentation map. We chose this as one of our main models because it is very good detecting touching objects with the same class.</a:t>
            </a:r>
            <a:endParaRPr sz="1200">
              <a:solidFill>
                <a:schemeClr val="dk1"/>
              </a:solidFil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03" name="Shape 4003"/>
        <p:cNvGrpSpPr/>
        <p:nvPr/>
      </p:nvGrpSpPr>
      <p:grpSpPr>
        <a:xfrm>
          <a:off x="0" y="0"/>
          <a:ext cx="0" cy="0"/>
          <a:chOff x="0" y="0"/>
          <a:chExt cx="0" cy="0"/>
        </a:xfrm>
      </p:grpSpPr>
      <p:sp>
        <p:nvSpPr>
          <p:cNvPr id="4004" name="Google Shape;4004;g48982b3894_3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05" name="Google Shape;4005;g48982b3894_3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It took 12 hours to resize the images in the training set (train_label+train_color)</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10" name="Shape 4010"/>
        <p:cNvGrpSpPr/>
        <p:nvPr/>
      </p:nvGrpSpPr>
      <p:grpSpPr>
        <a:xfrm>
          <a:off x="0" y="0"/>
          <a:ext cx="0" cy="0"/>
          <a:chOff x="0" y="0"/>
          <a:chExt cx="0" cy="0"/>
        </a:xfrm>
      </p:grpSpPr>
      <p:sp>
        <p:nvSpPr>
          <p:cNvPr id="4011" name="Google Shape;4011;g48982b3894_3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12" name="Google Shape;4012;g48982b3894_3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the output of the unet model that we built from scratch. The metric that we used here to evaluate our model was mean iou. This is a widely used metric for semantic segmentation problems. Iou means intersection over union. It basically measures the overlap between the target mask and our prediction output by taking the area of overlap and dividing the area of the union from both our predicted and true labels. The IOU is then aggregated over all the images to give mean IOU. I’m not sure if we can see in the picture but our mean IOU was about 0.49. We tried another unet model from scratch where we used a resnet as an encoder. ResNet is a very deep model with 152 layers and uses skip connections. These skip connections are very important because they help us in preserving spatial information which as you can imagine is very important in scene understanding. For this model, we just used binary cross entropy to calculate the loss between the predicted and the truth. Now Apoorva is going to talk about the other net that we used PSPNet.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Teeru, u can talk about mean(meanIoU) from the U-Net model was around 49%.</a:t>
            </a:r>
            <a:endParaRPr/>
          </a:p>
          <a:p>
            <a:pPr indent="0" lvl="0" marL="0" rtl="0" algn="l">
              <a:spcBef>
                <a:spcPts val="0"/>
              </a:spcBef>
              <a:spcAft>
                <a:spcPts val="0"/>
              </a:spcAft>
              <a:buNone/>
            </a:pPr>
            <a:r>
              <a:rPr lang="en" sz="1000">
                <a:solidFill>
                  <a:srgbClr val="222222"/>
                </a:solidFill>
              </a:rPr>
              <a:t>In essence, the intersection-over-union metrics (like mean IU) are preferred since they control for the total number of pixels for a class. Accuracy can be misleading; for example the majority of pixels might be background so that a method predicting all background will still have seemingly good performance. As a ratio IU is less susceptible to this.</a:t>
            </a:r>
            <a:endParaRPr sz="1000">
              <a:solidFill>
                <a:srgbClr val="222222"/>
              </a:solidFill>
            </a:endParaRPr>
          </a:p>
          <a:p>
            <a:pPr indent="0" lvl="0" marL="0" rtl="0" algn="l">
              <a:lnSpc>
                <a:spcPct val="115000"/>
              </a:lnSpc>
              <a:spcBef>
                <a:spcPts val="0"/>
              </a:spcBef>
              <a:spcAft>
                <a:spcPts val="0"/>
              </a:spcAft>
              <a:buClr>
                <a:schemeClr val="dk1"/>
              </a:buClr>
              <a:buSzPts val="1100"/>
              <a:buFont typeface="Arial"/>
              <a:buNone/>
            </a:pPr>
            <a:r>
              <a:t/>
            </a:r>
            <a:endParaRPr sz="1000">
              <a:solidFill>
                <a:srgbClr val="222222"/>
              </a:solidFill>
            </a:endParaRPr>
          </a:p>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19" name="Shape 4019"/>
        <p:cNvGrpSpPr/>
        <p:nvPr/>
      </p:nvGrpSpPr>
      <p:grpSpPr>
        <a:xfrm>
          <a:off x="0" y="0"/>
          <a:ext cx="0" cy="0"/>
          <a:chOff x="0" y="0"/>
          <a:chExt cx="0" cy="0"/>
        </a:xfrm>
      </p:grpSpPr>
      <p:sp>
        <p:nvSpPr>
          <p:cNvPr id="4020" name="Google Shape;4020;g48982b3894_3_2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021" name="Google Shape;4021;g48982b3894_3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38" name="Shape 4038"/>
        <p:cNvGrpSpPr/>
        <p:nvPr/>
      </p:nvGrpSpPr>
      <p:grpSpPr>
        <a:xfrm>
          <a:off x="0" y="0"/>
          <a:ext cx="0" cy="0"/>
          <a:chOff x="0" y="0"/>
          <a:chExt cx="0" cy="0"/>
        </a:xfrm>
      </p:grpSpPr>
      <p:sp>
        <p:nvSpPr>
          <p:cNvPr id="4039" name="Google Shape;4039;g487ab0ed7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40" name="Google Shape;4040;g487ab0ed7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00" u="sng">
                <a:solidFill>
                  <a:schemeClr val="accent5"/>
                </a:solidFill>
                <a:hlinkClick r:id="rId2"/>
              </a:rPr>
              <a:t>https://www.kaggle.com/kmader/modeldepotio-pspnet-pretrained/home</a:t>
            </a:r>
            <a:endParaRPr sz="600">
              <a:solidFill>
                <a:srgbClr val="303030"/>
              </a:solidFill>
              <a:highlight>
                <a:srgbClr val="FFFFFF"/>
              </a:highlight>
              <a:latin typeface="Georgia"/>
              <a:ea typeface="Georgia"/>
              <a:cs typeface="Georgia"/>
              <a:sym typeface="Georgia"/>
            </a:endParaRPr>
          </a:p>
          <a:p>
            <a:pPr indent="0" lvl="0" marL="0" rtl="0" algn="l">
              <a:spcBef>
                <a:spcPts val="0"/>
              </a:spcBef>
              <a:spcAft>
                <a:spcPts val="0"/>
              </a:spcAft>
              <a:buNone/>
            </a:pPr>
            <a:r>
              <a:t/>
            </a:r>
            <a:endParaRPr sz="600">
              <a:solidFill>
                <a:srgbClr val="303030"/>
              </a:solidFill>
              <a:highlight>
                <a:srgbClr val="FFFFFF"/>
              </a:highlight>
              <a:latin typeface="Georgia"/>
              <a:ea typeface="Georgia"/>
              <a:cs typeface="Georgia"/>
              <a:sym typeface="Georgia"/>
            </a:endParaRPr>
          </a:p>
          <a:p>
            <a:pPr indent="0" lvl="0" marL="0" rtl="0" algn="l">
              <a:lnSpc>
                <a:spcPct val="150000"/>
              </a:lnSpc>
              <a:spcBef>
                <a:spcPts val="600"/>
              </a:spcBef>
              <a:spcAft>
                <a:spcPts val="0"/>
              </a:spcAft>
              <a:buClr>
                <a:schemeClr val="dk1"/>
              </a:buClr>
              <a:buSzPts val="1100"/>
              <a:buFont typeface="Arial"/>
              <a:buNone/>
            </a:pPr>
            <a:r>
              <a:rPr lang="en" sz="1400">
                <a:solidFill>
                  <a:srgbClr val="4A4A4A"/>
                </a:solidFill>
                <a:highlight>
                  <a:schemeClr val="lt1"/>
                </a:highlight>
                <a:latin typeface="Titillium Web"/>
                <a:ea typeface="Titillium Web"/>
                <a:cs typeface="Titillium Web"/>
                <a:sym typeface="Titillium Web"/>
              </a:rPr>
              <a:t>Detects not just the object but also the </a:t>
            </a:r>
            <a:r>
              <a:rPr b="1" i="1" lang="en" sz="1400">
                <a:solidFill>
                  <a:srgbClr val="4A4A4A"/>
                </a:solidFill>
                <a:highlight>
                  <a:schemeClr val="lt1"/>
                </a:highlight>
                <a:latin typeface="Titillium Web"/>
                <a:ea typeface="Titillium Web"/>
                <a:cs typeface="Titillium Web"/>
                <a:sym typeface="Titillium Web"/>
              </a:rPr>
              <a:t>“outline”</a:t>
            </a:r>
            <a:r>
              <a:rPr lang="en" sz="1400">
                <a:solidFill>
                  <a:srgbClr val="4A4A4A"/>
                </a:solidFill>
                <a:highlight>
                  <a:schemeClr val="lt1"/>
                </a:highlight>
                <a:latin typeface="Titillium Web"/>
                <a:ea typeface="Titillium Web"/>
                <a:cs typeface="Titillium Web"/>
                <a:sym typeface="Titillium Web"/>
              </a:rPr>
              <a:t> of object by partitioning the image into several segments like U-net but by taking into consideration the context of the entire scene.</a:t>
            </a:r>
            <a:endParaRPr sz="600">
              <a:solidFill>
                <a:srgbClr val="303030"/>
              </a:solidFill>
              <a:highlight>
                <a:srgbClr val="FFFFFF"/>
              </a:highlight>
              <a:latin typeface="Georgia"/>
              <a:ea typeface="Georgia"/>
              <a:cs typeface="Georgia"/>
              <a:sym typeface="Georgia"/>
            </a:endParaRPr>
          </a:p>
          <a:p>
            <a:pPr indent="0" lvl="0" marL="0" rtl="0" algn="l">
              <a:spcBef>
                <a:spcPts val="0"/>
              </a:spcBef>
              <a:spcAft>
                <a:spcPts val="0"/>
              </a:spcAft>
              <a:buNone/>
            </a:pPr>
            <a:r>
              <a:t/>
            </a:r>
            <a:endParaRPr sz="600">
              <a:solidFill>
                <a:srgbClr val="303030"/>
              </a:solidFill>
              <a:highlight>
                <a:srgbClr val="FFFFFF"/>
              </a:highlight>
              <a:latin typeface="Georgia"/>
              <a:ea typeface="Georgia"/>
              <a:cs typeface="Georgia"/>
              <a:sym typeface="Georgia"/>
            </a:endParaRPr>
          </a:p>
          <a:p>
            <a:pPr indent="0" lvl="0" marL="0" rtl="0" algn="l">
              <a:spcBef>
                <a:spcPts val="0"/>
              </a:spcBef>
              <a:spcAft>
                <a:spcPts val="0"/>
              </a:spcAft>
              <a:buNone/>
            </a:pPr>
            <a:r>
              <a:rPr lang="en">
                <a:solidFill>
                  <a:srgbClr val="303030"/>
                </a:solidFill>
                <a:highlight>
                  <a:srgbClr val="FFFFFF"/>
                </a:highlight>
                <a:latin typeface="Georgia"/>
                <a:ea typeface="Georgia"/>
                <a:cs typeface="Georgia"/>
                <a:sym typeface="Georgia"/>
              </a:rPr>
              <a:t>This aspect is extremely important specially while designing the safety features like implementing  automatic braking system, lane changing, unavoidable collisions etc. which needs good precision &amp; localisation while o</a:t>
            </a:r>
            <a:r>
              <a:rPr lang="en">
                <a:solidFill>
                  <a:srgbClr val="303030"/>
                </a:solidFill>
                <a:highlight>
                  <a:srgbClr val="FFFFFF"/>
                </a:highlight>
                <a:latin typeface="Georgia"/>
                <a:ea typeface="Georgia"/>
                <a:cs typeface="Georgia"/>
                <a:sym typeface="Georgia"/>
              </a:rPr>
              <a:t>ther neural networks tries to find the bounding boxes and then predicts the class. </a:t>
            </a:r>
            <a:endParaRPr>
              <a:solidFill>
                <a:srgbClr val="303030"/>
              </a:solidFill>
              <a:highlight>
                <a:srgbClr val="FFFFFF"/>
              </a:highlight>
              <a:latin typeface="Georgia"/>
              <a:ea typeface="Georgia"/>
              <a:cs typeface="Georgia"/>
              <a:sym typeface="Georgia"/>
            </a:endParaRPr>
          </a:p>
          <a:p>
            <a:pPr indent="0" lvl="0" marL="0" rtl="0" algn="l">
              <a:spcBef>
                <a:spcPts val="0"/>
              </a:spcBef>
              <a:spcAft>
                <a:spcPts val="0"/>
              </a:spcAft>
              <a:buNone/>
            </a:pPr>
            <a:r>
              <a:t/>
            </a:r>
            <a:endParaRPr>
              <a:solidFill>
                <a:srgbClr val="303030"/>
              </a:solidFill>
              <a:highlight>
                <a:srgbClr val="FFFFFF"/>
              </a:highlight>
              <a:latin typeface="Georgia"/>
              <a:ea typeface="Georgia"/>
              <a:cs typeface="Georgia"/>
              <a:sym typeface="Georgia"/>
            </a:endParaRPr>
          </a:p>
          <a:p>
            <a:pPr indent="0" lvl="0" marL="0" rtl="0" algn="l">
              <a:spcBef>
                <a:spcPts val="0"/>
              </a:spcBef>
              <a:spcAft>
                <a:spcPts val="0"/>
              </a:spcAft>
              <a:buNone/>
            </a:pPr>
            <a:r>
              <a:rPr lang="en">
                <a:solidFill>
                  <a:srgbClr val="303030"/>
                </a:solidFill>
                <a:highlight>
                  <a:srgbClr val="FFFFFF"/>
                </a:highlight>
                <a:latin typeface="Georgia"/>
                <a:ea typeface="Georgia"/>
                <a:cs typeface="Georgia"/>
                <a:sym typeface="Georgia"/>
              </a:rPr>
              <a:t>PSPnet is one of the most trending next to Deep_Lab NN particularly in the area of semantic segmentation, which is why we decided to go ahead with this model.</a:t>
            </a:r>
            <a:endParaRPr>
              <a:solidFill>
                <a:srgbClr val="303030"/>
              </a:solidFill>
              <a:highlight>
                <a:srgbClr val="FFFFFF"/>
              </a:highlight>
              <a:latin typeface="Georgia"/>
              <a:ea typeface="Georgia"/>
              <a:cs typeface="Georgia"/>
              <a:sym typeface="Georgia"/>
            </a:endParaRPr>
          </a:p>
          <a:p>
            <a:pPr indent="0" lvl="0" marL="0" rtl="0" algn="l">
              <a:spcBef>
                <a:spcPts val="0"/>
              </a:spcBef>
              <a:spcAft>
                <a:spcPts val="0"/>
              </a:spcAft>
              <a:buNone/>
            </a:pPr>
            <a:r>
              <a:rPr lang="en">
                <a:solidFill>
                  <a:srgbClr val="303030"/>
                </a:solidFill>
                <a:highlight>
                  <a:srgbClr val="FFFFFF"/>
                </a:highlight>
                <a:latin typeface="Georgia"/>
                <a:ea typeface="Georgia"/>
                <a:cs typeface="Georgia"/>
                <a:sym typeface="Georgia"/>
              </a:rPr>
              <a:t>PSPNet provides a superior framework for pixel-level prediction tasks. The proposed approach achieves state-of-the-art performance on various datasets. It came first in ImageNet 2016 scene parsing challenge, PASCAL VOC 2012 benchmark and Cityscapes benchmark. A single PSPNet yields the new record of mIoU accuracy 85.4% on PASCAL VOC 2012 and accuracy 80.2% on Cityscapes.</a:t>
            </a:r>
            <a:endParaRPr>
              <a:solidFill>
                <a:srgbClr val="303030"/>
              </a:solidFill>
              <a:highlight>
                <a:srgbClr val="FFFFFF"/>
              </a:highlight>
              <a:latin typeface="Georgia"/>
              <a:ea typeface="Georgia"/>
              <a:cs typeface="Georgia"/>
              <a:sym typeface="Georgia"/>
            </a:endParaRPr>
          </a:p>
          <a:p>
            <a:pPr indent="0" lvl="0" marL="0" rtl="0" algn="l">
              <a:spcBef>
                <a:spcPts val="0"/>
              </a:spcBef>
              <a:spcAft>
                <a:spcPts val="0"/>
              </a:spcAft>
              <a:buNone/>
            </a:pPr>
            <a:r>
              <a:t/>
            </a:r>
            <a:endParaRPr>
              <a:solidFill>
                <a:srgbClr val="303030"/>
              </a:solidFill>
              <a:highlight>
                <a:srgbClr val="FFFFFF"/>
              </a:highlight>
              <a:latin typeface="Georgia"/>
              <a:ea typeface="Georgia"/>
              <a:cs typeface="Georgia"/>
              <a:sym typeface="Georgia"/>
            </a:endParaRPr>
          </a:p>
          <a:p>
            <a:pPr indent="0" lvl="0" marL="457200" rtl="0" algn="l">
              <a:lnSpc>
                <a:spcPct val="150000"/>
              </a:lnSpc>
              <a:spcBef>
                <a:spcPts val="600"/>
              </a:spcBef>
              <a:spcAft>
                <a:spcPts val="1100"/>
              </a:spcAft>
              <a:buNone/>
            </a:pPr>
            <a:r>
              <a:t/>
            </a:r>
            <a:endParaRPr>
              <a:solidFill>
                <a:srgbClr val="303030"/>
              </a:solidFill>
              <a:highlight>
                <a:srgbClr val="FFFFFF"/>
              </a:highlight>
              <a:latin typeface="Georgia"/>
              <a:ea typeface="Georgia"/>
              <a:cs typeface="Georgia"/>
              <a:sym typeface="Georgia"/>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44" name="Shape 4044"/>
        <p:cNvGrpSpPr/>
        <p:nvPr/>
      </p:nvGrpSpPr>
      <p:grpSpPr>
        <a:xfrm>
          <a:off x="0" y="0"/>
          <a:ext cx="0" cy="0"/>
          <a:chOff x="0" y="0"/>
          <a:chExt cx="0" cy="0"/>
        </a:xfrm>
      </p:grpSpPr>
      <p:sp>
        <p:nvSpPr>
          <p:cNvPr id="4045" name="Google Shape;4045;g48982b3894_3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46" name="Google Shape;4046;g48982b3894_3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the problem with usual Fully connected neural nets </a:t>
            </a:r>
            <a:endParaRPr>
              <a:solidFill>
                <a:schemeClr val="dk1"/>
              </a:solidFill>
            </a:endParaRPr>
          </a:p>
          <a:p>
            <a:pPr indent="0" lvl="0" marL="0" rtl="0" algn="l">
              <a:spcBef>
                <a:spcPts val="0"/>
              </a:spcBef>
              <a:spcAft>
                <a:spcPts val="0"/>
              </a:spcAft>
              <a:buClr>
                <a:schemeClr val="dk1"/>
              </a:buClr>
              <a:buSzPts val="1100"/>
              <a:buFont typeface="Arial"/>
              <a:buNone/>
            </a:pPr>
            <a:r>
              <a:rPr lang="en" sz="1200">
                <a:solidFill>
                  <a:srgbClr val="333333"/>
                </a:solidFill>
                <a:latin typeface="Georgia"/>
                <a:ea typeface="Georgia"/>
                <a:cs typeface="Georgia"/>
                <a:sym typeface="Georgia"/>
              </a:rPr>
              <a:t>all output neurons are connected to all input neurons. This kind of architecture can’t be used for segmentation, if you are working in a huge space of possibilities (e.g. unconstrained real images. Same FC activations may not be sufficient to correctly predict the segmentation. Some of the common problems that we see with FCNs are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1)Similar shaped objects</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2)Confusion categories like building vs sky scrapper, wall and house</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3)not clearly visible objects i.e. matching with the background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To summarise, these kind of errors can be reduced if we have info on global scene level priors</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and </a:t>
            </a:r>
            <a:r>
              <a:rPr lang="en">
                <a:solidFill>
                  <a:schemeClr val="dk1"/>
                </a:solidFill>
              </a:rPr>
              <a:t>PSPnet tries to solve these 3 major problems with spatial pyramid matching pooling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So let’s move on to what’s happening inside PSP net </a:t>
            </a:r>
            <a:endParaRPr>
              <a:solidFill>
                <a:schemeClr val="dk1"/>
              </a:solidFil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51" name="Shape 4051"/>
        <p:cNvGrpSpPr/>
        <p:nvPr/>
      </p:nvGrpSpPr>
      <p:grpSpPr>
        <a:xfrm>
          <a:off x="0" y="0"/>
          <a:ext cx="0" cy="0"/>
          <a:chOff x="0" y="0"/>
          <a:chExt cx="0" cy="0"/>
        </a:xfrm>
      </p:grpSpPr>
      <p:sp>
        <p:nvSpPr>
          <p:cNvPr id="4052" name="Google Shape;4052;g48982b3894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53" name="Google Shape;4053;g48982b3894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Captures the detailed outline from the pyramid pooling module in the middle which fuses features under four different pyramid scales.</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PSP Net’s first step i.e. feature map is obtained from a pretrained ResNet [13] model.</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On top of this map, the pyramid levels are built to gather information # separates the feature map into different sub-regions and forms pooled representation for different locations</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And these 4-level pyramid poolings cover the whole, half of, and small portions of the image for different locations</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Then we directly upsample the low-dimension feature maps that gives global priors to get to the same size feature as the original feature map via inte</a:t>
            </a:r>
            <a:r>
              <a:rPr lang="en">
                <a:solidFill>
                  <a:schemeClr val="dk1"/>
                </a:solidFill>
              </a:rPr>
              <a:t>rpolation methods</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a:t>
            </a:r>
            <a:r>
              <a:rPr lang="en">
                <a:solidFill>
                  <a:schemeClr val="dk1"/>
                </a:solidFill>
              </a:rPr>
              <a:t>hese scaled features are added to original feature map and final predictions are made.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###not included</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Our global prior representation is effective to produce good quality results on the scene parsing task, while PSPNet provides a superior framework for pixellevel prediction.</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This framework started off with scene parsing task that are mostly based on the fully convolutional network (FCN) . We found that the major issue for current FCN based models is lack of suitable strategy to utilize global scene category clues i.e. the sometimes if the shape is similar, then it misclassfies things like it could misclassify boat as a car but given that the overall scene is a boathouse, then it should predict correctly. These error/flaws in FCN with max pooling  motivate proposal of our pyramid pooling module as the effective global context prior. So the middle layer pyramid scene parsing network (PSPNet) does exactly the same. It extends the dilated FCN for pixel prediction, we extend the pixel-level feature to the specially designed global pyramid pooling one.</a:t>
            </a:r>
            <a:endParaRPr>
              <a:solidFill>
                <a:schemeClr val="dk1"/>
              </a:solidFil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58" name="Shape 4058"/>
        <p:cNvGrpSpPr/>
        <p:nvPr/>
      </p:nvGrpSpPr>
      <p:grpSpPr>
        <a:xfrm>
          <a:off x="0" y="0"/>
          <a:ext cx="0" cy="0"/>
          <a:chOff x="0" y="0"/>
          <a:chExt cx="0" cy="0"/>
        </a:xfrm>
      </p:grpSpPr>
      <p:sp>
        <p:nvSpPr>
          <p:cNvPr id="4059" name="Google Shape;4059;g48982b3894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60" name="Google Shape;4060;g48982b3894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Ref:https://arxiv.org/pdf/1612.01105.pdf</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65" name="Shape 4065"/>
        <p:cNvGrpSpPr/>
        <p:nvPr/>
      </p:nvGrpSpPr>
      <p:grpSpPr>
        <a:xfrm>
          <a:off x="0" y="0"/>
          <a:ext cx="0" cy="0"/>
          <a:chOff x="0" y="0"/>
          <a:chExt cx="0" cy="0"/>
        </a:xfrm>
      </p:grpSpPr>
      <p:sp>
        <p:nvSpPr>
          <p:cNvPr id="4066" name="Google Shape;4066;g48982b3894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67" name="Google Shape;4067;g48982b3894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Ref:</a:t>
            </a:r>
            <a:r>
              <a:rPr lang="en" u="sng">
                <a:solidFill>
                  <a:schemeClr val="hlink"/>
                </a:solidFill>
                <a:hlinkClick r:id="rId2"/>
              </a:rPr>
              <a:t>https://arxiv.org/pdf/1612.01105.pdf</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Coming to the implementation part, we basically used the weights from the PSP net obtained from similar driving images dataset called Cityscapes on which it was giving a good accuracy and tested it on couple of our images and the accuracy was coming out to be great.</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And currently we are in the process of implementing transfer learning but because this model is new and not yet integrated with Keras application, the usually inbuilt functions to access checkpoints and weights, accuracy calculations are not that straight forward in our case. Once it’s done we’ll be putting the results on our blog</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Now Pooshan will take over and summarise. Thank you.</a:t>
            </a:r>
            <a:endParaRPr>
              <a:solidFill>
                <a:schemeClr val="dk1"/>
              </a:solidFill>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74" name="Shape 4074"/>
        <p:cNvGrpSpPr/>
        <p:nvPr/>
      </p:nvGrpSpPr>
      <p:grpSpPr>
        <a:xfrm>
          <a:off x="0" y="0"/>
          <a:ext cx="0" cy="0"/>
          <a:chOff x="0" y="0"/>
          <a:chExt cx="0" cy="0"/>
        </a:xfrm>
      </p:grpSpPr>
      <p:sp>
        <p:nvSpPr>
          <p:cNvPr id="4075" name="Google Shape;4075;g48985fbf09_0_10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076" name="Google Shape;4076;g48985fbf09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49" name="Shape 3849"/>
        <p:cNvGrpSpPr/>
        <p:nvPr/>
      </p:nvGrpSpPr>
      <p:grpSpPr>
        <a:xfrm>
          <a:off x="0" y="0"/>
          <a:ext cx="0" cy="0"/>
          <a:chOff x="0" y="0"/>
          <a:chExt cx="0" cy="0"/>
        </a:xfrm>
      </p:grpSpPr>
      <p:sp>
        <p:nvSpPr>
          <p:cNvPr id="3850" name="Google Shape;3850;g488b57c32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51" name="Google Shape;3851;g488b57c32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n" sz="1200">
                <a:solidFill>
                  <a:schemeClr val="dk1"/>
                </a:solidFill>
                <a:highlight>
                  <a:srgbClr val="FFFFFF"/>
                </a:highlight>
              </a:rPr>
              <a:t>Our team wishes to understand algorithms solving environmental perception problems for autonomous driving. </a:t>
            </a:r>
            <a:endParaRPr sz="1200">
              <a:solidFill>
                <a:schemeClr val="dk1"/>
              </a:solidFill>
              <a:highlight>
                <a:srgbClr val="FFFFFF"/>
              </a:highlight>
            </a:endParaRPr>
          </a:p>
          <a:p>
            <a:pPr indent="0" lvl="0" marL="0" rtl="0" algn="just">
              <a:lnSpc>
                <a:spcPct val="115000"/>
              </a:lnSpc>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93" name="Shape 4093"/>
        <p:cNvGrpSpPr/>
        <p:nvPr/>
      </p:nvGrpSpPr>
      <p:grpSpPr>
        <a:xfrm>
          <a:off x="0" y="0"/>
          <a:ext cx="0" cy="0"/>
          <a:chOff x="0" y="0"/>
          <a:chExt cx="0" cy="0"/>
        </a:xfrm>
      </p:grpSpPr>
      <p:sp>
        <p:nvSpPr>
          <p:cNvPr id="4094" name="Google Shape;4094;g48a1ad8bce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95" name="Google Shape;4095;g48a1ad8bce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01" name="Shape 4101"/>
        <p:cNvGrpSpPr/>
        <p:nvPr/>
      </p:nvGrpSpPr>
      <p:grpSpPr>
        <a:xfrm>
          <a:off x="0" y="0"/>
          <a:ext cx="0" cy="0"/>
          <a:chOff x="0" y="0"/>
          <a:chExt cx="0" cy="0"/>
        </a:xfrm>
      </p:grpSpPr>
      <p:sp>
        <p:nvSpPr>
          <p:cNvPr id="4102" name="Google Shape;4102;g48a1ad8bce_1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03" name="Google Shape;4103;g48a1ad8bce_1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08" name="Shape 4108"/>
        <p:cNvGrpSpPr/>
        <p:nvPr/>
      </p:nvGrpSpPr>
      <p:grpSpPr>
        <a:xfrm>
          <a:off x="0" y="0"/>
          <a:ext cx="0" cy="0"/>
          <a:chOff x="0" y="0"/>
          <a:chExt cx="0" cy="0"/>
        </a:xfrm>
      </p:grpSpPr>
      <p:sp>
        <p:nvSpPr>
          <p:cNvPr id="4109" name="Google Shape;4109;g487ab0ed7f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10" name="Google Shape;4110;g487ab0ed7f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14" name="Shape 4114"/>
        <p:cNvGrpSpPr/>
        <p:nvPr/>
      </p:nvGrpSpPr>
      <p:grpSpPr>
        <a:xfrm>
          <a:off x="0" y="0"/>
          <a:ext cx="0" cy="0"/>
          <a:chOff x="0" y="0"/>
          <a:chExt cx="0" cy="0"/>
        </a:xfrm>
      </p:grpSpPr>
      <p:sp>
        <p:nvSpPr>
          <p:cNvPr id="4115" name="Google Shape;4115;g487fbc6ac5_11_1575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116" name="Google Shape;4116;g487fbc6ac5_11_157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56" name="Shape 3856"/>
        <p:cNvGrpSpPr/>
        <p:nvPr/>
      </p:nvGrpSpPr>
      <p:grpSpPr>
        <a:xfrm>
          <a:off x="0" y="0"/>
          <a:ext cx="0" cy="0"/>
          <a:chOff x="0" y="0"/>
          <a:chExt cx="0" cy="0"/>
        </a:xfrm>
      </p:grpSpPr>
      <p:sp>
        <p:nvSpPr>
          <p:cNvPr id="3857" name="Google Shape;3857;g487fbc6ac5_11_4643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858" name="Google Shape;3858;g487fbc6ac5_11_464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63" name="Shape 3863"/>
        <p:cNvGrpSpPr/>
        <p:nvPr/>
      </p:nvGrpSpPr>
      <p:grpSpPr>
        <a:xfrm>
          <a:off x="0" y="0"/>
          <a:ext cx="0" cy="0"/>
          <a:chOff x="0" y="0"/>
          <a:chExt cx="0" cy="0"/>
        </a:xfrm>
      </p:grpSpPr>
      <p:sp>
        <p:nvSpPr>
          <p:cNvPr id="3864" name="Google Shape;3864;g487ab0ed7f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65" name="Google Shape;3865;g487ab0ed7f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300"/>
              </a:spcBef>
              <a:spcAft>
                <a:spcPts val="0"/>
              </a:spcAft>
              <a:buNone/>
            </a:pPr>
            <a:r>
              <a:t/>
            </a:r>
            <a:endParaRPr sz="1050">
              <a:solidFill>
                <a:schemeClr val="dk1"/>
              </a:solidFill>
            </a:endParaRPr>
          </a:p>
          <a:p>
            <a:pPr indent="-295275" lvl="0" marL="457200" rtl="0" algn="l">
              <a:lnSpc>
                <a:spcPct val="115000"/>
              </a:lnSpc>
              <a:spcBef>
                <a:spcPts val="300"/>
              </a:spcBef>
              <a:spcAft>
                <a:spcPts val="0"/>
              </a:spcAft>
              <a:buClr>
                <a:schemeClr val="dk1"/>
              </a:buClr>
              <a:buSzPts val="1050"/>
              <a:buChar char="●"/>
            </a:pPr>
            <a:r>
              <a:rPr lang="en" sz="1050">
                <a:solidFill>
                  <a:schemeClr val="dk1"/>
                </a:solidFill>
              </a:rPr>
              <a:t>convertVideotoCSV.py - an example script to convert images in a video clip into the CSV format</a:t>
            </a:r>
            <a:endParaRPr sz="1050">
              <a:solidFill>
                <a:schemeClr val="dk1"/>
              </a:solidFill>
            </a:endParaRPr>
          </a:p>
          <a:p>
            <a:pPr indent="0" lvl="0" marL="0" rtl="0" algn="just">
              <a:lnSpc>
                <a:spcPct val="115000"/>
              </a:lnSpc>
              <a:spcBef>
                <a:spcPts val="300"/>
              </a:spcBef>
              <a:spcAft>
                <a:spcPts val="0"/>
              </a:spcAft>
              <a:buNone/>
            </a:pPr>
            <a:r>
              <a:rPr lang="en" sz="1200">
                <a:solidFill>
                  <a:schemeClr val="dk1"/>
                </a:solidFill>
              </a:rPr>
              <a:t>To work on the above problem we found a competition on Kaggle: </a:t>
            </a:r>
            <a:r>
              <a:rPr lang="en" sz="1200" u="sng">
                <a:solidFill>
                  <a:srgbClr val="1155CC"/>
                </a:solidFill>
                <a:hlinkClick r:id="rId2"/>
              </a:rPr>
              <a:t>CVPR 2018 WAD Video Segmentation Challenge</a:t>
            </a:r>
            <a:r>
              <a:rPr lang="en" sz="1200">
                <a:solidFill>
                  <a:schemeClr val="dk1"/>
                </a:solidFill>
              </a:rPr>
              <a:t>.</a:t>
            </a:r>
            <a:endParaRPr sz="1200">
              <a:solidFill>
                <a:schemeClr val="dk1"/>
              </a:solidFill>
            </a:endParaRPr>
          </a:p>
          <a:p>
            <a:pPr indent="0" lvl="0" marL="0" rtl="0" algn="just">
              <a:lnSpc>
                <a:spcPct val="115000"/>
              </a:lnSpc>
              <a:spcBef>
                <a:spcPts val="0"/>
              </a:spcBef>
              <a:spcAft>
                <a:spcPts val="0"/>
              </a:spcAft>
              <a:buNone/>
            </a:pPr>
            <a:r>
              <a:rPr lang="en" sz="1200">
                <a:solidFill>
                  <a:schemeClr val="dk1"/>
                </a:solidFill>
              </a:rPr>
              <a:t>The data, around 96 GB, </a:t>
            </a:r>
            <a:r>
              <a:rPr lang="en" sz="1200">
                <a:solidFill>
                  <a:schemeClr val="dk1"/>
                </a:solidFill>
                <a:highlight>
                  <a:srgbClr val="FFFFFF"/>
                </a:highlight>
              </a:rPr>
              <a:t>consists of different movable objects appearing in the view of a car camera. We will use more than 39,000 images to train the network and 1900 images to evaluate how accurately the network learned to classify images.</a:t>
            </a:r>
            <a:endParaRPr sz="1200">
              <a:solidFill>
                <a:schemeClr val="dk1"/>
              </a:solidFill>
              <a:highlight>
                <a:srgbClr val="FFFFFF"/>
              </a:highlight>
            </a:endParaRPr>
          </a:p>
          <a:p>
            <a:pPr indent="0" lvl="0" marL="0" rtl="0" algn="just">
              <a:lnSpc>
                <a:spcPct val="115000"/>
              </a:lnSpc>
              <a:spcBef>
                <a:spcPts val="0"/>
              </a:spcBef>
              <a:spcAft>
                <a:spcPts val="0"/>
              </a:spcAft>
              <a:buNone/>
            </a:pPr>
            <a:r>
              <a:t/>
            </a:r>
            <a:endParaRPr sz="1200">
              <a:solidFill>
                <a:schemeClr val="dk1"/>
              </a:solidFill>
              <a:highlight>
                <a:srgbClr val="FFFFFF"/>
              </a:highlight>
            </a:endParaRPr>
          </a:p>
          <a:p>
            <a:pPr indent="0" lvl="0" marL="0" rtl="0" algn="just">
              <a:lnSpc>
                <a:spcPct val="115000"/>
              </a:lnSpc>
              <a:spcBef>
                <a:spcPts val="0"/>
              </a:spcBef>
              <a:spcAft>
                <a:spcPts val="0"/>
              </a:spcAft>
              <a:buNone/>
            </a:pPr>
            <a:r>
              <a:rPr lang="en" sz="1200">
                <a:solidFill>
                  <a:schemeClr val="dk1"/>
                </a:solidFill>
                <a:highlight>
                  <a:srgbClr val="FFFFFF"/>
                </a:highlight>
              </a:rPr>
              <a:t>The dataset comprises of image pairs where each input image is from footage of video driving scenes and the associated label is a corresponding image where each pixel value indicates the instance and class of an object. These images are 720p colored and labeled with 30+ classes. As per the competition, there are 92 GB pre-allocated for a training set, 4 GB for the test set</a:t>
            </a:r>
            <a:endParaRPr sz="1050">
              <a:solidFill>
                <a:schemeClr val="dk1"/>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69" name="Shape 3869"/>
        <p:cNvGrpSpPr/>
        <p:nvPr/>
      </p:nvGrpSpPr>
      <p:grpSpPr>
        <a:xfrm>
          <a:off x="0" y="0"/>
          <a:ext cx="0" cy="0"/>
          <a:chOff x="0" y="0"/>
          <a:chExt cx="0" cy="0"/>
        </a:xfrm>
      </p:grpSpPr>
      <p:sp>
        <p:nvSpPr>
          <p:cNvPr id="3870" name="Google Shape;3870;g487fbc6ac5_5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71" name="Google Shape;3871;g487fbc6ac5_5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50">
                <a:solidFill>
                  <a:schemeClr val="dk1"/>
                </a:solidFill>
                <a:highlight>
                  <a:srgbClr val="FFFFFF"/>
                </a:highlight>
              </a:rPr>
              <a:t>The prefixes of the files might represent dates the pictures were taken as in 170927 means year (20)17, month 9, and day 27. The middle string looks like it represents times and/or frame numbers. You can see that each instance from the middle set of numbers is listed twice - once for Camera 5 and once for Camera 6.</a:t>
            </a:r>
            <a:endParaRPr sz="1050">
              <a:solidFill>
                <a:schemeClr val="dk1"/>
              </a:solidFill>
              <a:highlight>
                <a:srgbClr val="FFFFFF"/>
              </a:highlight>
            </a:endParaRPr>
          </a:p>
          <a:p>
            <a:pPr indent="0" lvl="0" marL="0" rtl="0" algn="l">
              <a:spcBef>
                <a:spcPts val="0"/>
              </a:spcBef>
              <a:spcAft>
                <a:spcPts val="0"/>
              </a:spcAft>
              <a:buNone/>
            </a:pPr>
            <a:r>
              <a:t/>
            </a:r>
            <a:endParaRPr sz="1050">
              <a:solidFill>
                <a:schemeClr val="dk1"/>
              </a:solidFill>
              <a:highlight>
                <a:srgbClr val="FFFFFF"/>
              </a:highlight>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79" name="Shape 3879"/>
        <p:cNvGrpSpPr/>
        <p:nvPr/>
      </p:nvGrpSpPr>
      <p:grpSpPr>
        <a:xfrm>
          <a:off x="0" y="0"/>
          <a:ext cx="0" cy="0"/>
          <a:chOff x="0" y="0"/>
          <a:chExt cx="0" cy="0"/>
        </a:xfrm>
      </p:grpSpPr>
      <p:sp>
        <p:nvSpPr>
          <p:cNvPr id="3880" name="Google Shape;3880;g48985fbf09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81" name="Google Shape;3881;g48985fbf09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050">
              <a:solidFill>
                <a:schemeClr val="dk1"/>
              </a:solidFill>
              <a:highlight>
                <a:srgbClr val="FFFFFF"/>
              </a:highlight>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87" name="Shape 3887"/>
        <p:cNvGrpSpPr/>
        <p:nvPr/>
      </p:nvGrpSpPr>
      <p:grpSpPr>
        <a:xfrm>
          <a:off x="0" y="0"/>
          <a:ext cx="0" cy="0"/>
          <a:chOff x="0" y="0"/>
          <a:chExt cx="0" cy="0"/>
        </a:xfrm>
      </p:grpSpPr>
      <p:sp>
        <p:nvSpPr>
          <p:cNvPr id="3888" name="Google Shape;3888;g487ab0ed7f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89" name="Google Shape;3889;g487ab0ed7f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300"/>
              </a:spcBef>
              <a:spcAft>
                <a:spcPts val="0"/>
              </a:spcAft>
              <a:buNone/>
            </a:pPr>
            <a:r>
              <a:rPr lang="en" sz="1800">
                <a:solidFill>
                  <a:schemeClr val="dk1"/>
                </a:solidFill>
                <a:latin typeface="Titillium Web"/>
                <a:ea typeface="Titillium Web"/>
                <a:cs typeface="Titillium Web"/>
                <a:sym typeface="Titillium Web"/>
              </a:rPr>
              <a:t>Remainder -- instance id</a:t>
            </a:r>
            <a:endParaRPr sz="1800">
              <a:solidFill>
                <a:schemeClr val="dk1"/>
              </a:solidFill>
              <a:latin typeface="Titillium Web"/>
              <a:ea typeface="Titillium Web"/>
              <a:cs typeface="Titillium Web"/>
              <a:sym typeface="Titillium Web"/>
            </a:endParaRPr>
          </a:p>
          <a:p>
            <a:pPr indent="-342900" lvl="0" marL="457200" rtl="0" algn="l">
              <a:lnSpc>
                <a:spcPct val="150000"/>
              </a:lnSpc>
              <a:spcBef>
                <a:spcPts val="1500"/>
              </a:spcBef>
              <a:spcAft>
                <a:spcPts val="0"/>
              </a:spcAft>
              <a:buClr>
                <a:schemeClr val="dk1"/>
              </a:buClr>
              <a:buSzPts val="1800"/>
              <a:buFont typeface="Titillium Web"/>
              <a:buChar char="●"/>
            </a:pPr>
            <a:r>
              <a:rPr lang="en" sz="1800">
                <a:solidFill>
                  <a:schemeClr val="dk1"/>
                </a:solidFill>
                <a:latin typeface="Titillium Web"/>
                <a:ea typeface="Titillium Web"/>
                <a:cs typeface="Titillium Web"/>
                <a:sym typeface="Titillium Web"/>
              </a:rPr>
              <a:t>Each label could contain multiple object instances.</a:t>
            </a:r>
            <a:endParaRPr sz="1800">
              <a:solidFill>
                <a:schemeClr val="dk1"/>
              </a:solidFill>
              <a:latin typeface="Titillium Web"/>
              <a:ea typeface="Titillium Web"/>
              <a:cs typeface="Titillium Web"/>
              <a:sym typeface="Titillium Web"/>
            </a:endParaRPr>
          </a:p>
          <a:p>
            <a:pPr indent="-323850" lvl="0" marL="457200" rtl="0" algn="l">
              <a:lnSpc>
                <a:spcPct val="150000"/>
              </a:lnSpc>
              <a:spcBef>
                <a:spcPts val="0"/>
              </a:spcBef>
              <a:spcAft>
                <a:spcPts val="0"/>
              </a:spcAft>
              <a:buClr>
                <a:schemeClr val="dk1"/>
              </a:buClr>
              <a:buSzPts val="1500"/>
              <a:buChar char="●"/>
            </a:pPr>
            <a:r>
              <a:rPr lang="en" sz="1500">
                <a:solidFill>
                  <a:schemeClr val="dk1"/>
                </a:solidFill>
                <a:latin typeface="Titillium Web"/>
                <a:ea typeface="Titillium Web"/>
                <a:cs typeface="Titillium Web"/>
                <a:sym typeface="Titillium Web"/>
              </a:rPr>
              <a:t>Instance 0: a pixel value of 33000 means it belongs to </a:t>
            </a:r>
            <a:r>
              <a:rPr lang="en" sz="1500">
                <a:solidFill>
                  <a:schemeClr val="dk1"/>
                </a:solidFill>
                <a:highlight>
                  <a:srgbClr val="F4F4F4"/>
                </a:highlight>
                <a:latin typeface="Titillium Web"/>
                <a:ea typeface="Titillium Web"/>
                <a:cs typeface="Titillium Web"/>
                <a:sym typeface="Titillium Web"/>
              </a:rPr>
              <a:t>label 33 (a car)</a:t>
            </a:r>
            <a:endParaRPr sz="1500">
              <a:solidFill>
                <a:schemeClr val="dk1"/>
              </a:solidFill>
              <a:latin typeface="Titillium Web"/>
              <a:ea typeface="Titillium Web"/>
              <a:cs typeface="Titillium Web"/>
              <a:sym typeface="Titillium Web"/>
            </a:endParaRPr>
          </a:p>
          <a:p>
            <a:pPr indent="-323850" lvl="0" marL="457200" rtl="0" algn="l">
              <a:lnSpc>
                <a:spcPct val="150000"/>
              </a:lnSpc>
              <a:spcBef>
                <a:spcPts val="0"/>
              </a:spcBef>
              <a:spcAft>
                <a:spcPts val="0"/>
              </a:spcAft>
              <a:buClr>
                <a:schemeClr val="dk1"/>
              </a:buClr>
              <a:buSzPts val="1500"/>
              <a:buChar char="●"/>
            </a:pPr>
            <a:r>
              <a:rPr lang="en" sz="1500">
                <a:solidFill>
                  <a:schemeClr val="dk1"/>
                </a:solidFill>
                <a:latin typeface="Titillium Web"/>
                <a:ea typeface="Titillium Web"/>
                <a:cs typeface="Titillium Web"/>
                <a:sym typeface="Titillium Web"/>
              </a:rPr>
              <a:t>Instance 1: a pixel value of 33001 means it also belongs to </a:t>
            </a:r>
            <a:r>
              <a:rPr lang="en" sz="1500">
                <a:solidFill>
                  <a:schemeClr val="dk1"/>
                </a:solidFill>
                <a:highlight>
                  <a:srgbClr val="F4F4F4"/>
                </a:highlight>
                <a:latin typeface="Titillium Web"/>
                <a:ea typeface="Titillium Web"/>
                <a:cs typeface="Titillium Web"/>
                <a:sym typeface="Titillium Web"/>
              </a:rPr>
              <a:t>class 33 (a car)</a:t>
            </a:r>
            <a:r>
              <a:rPr lang="en" sz="1500">
                <a:solidFill>
                  <a:schemeClr val="dk1"/>
                </a:solidFill>
                <a:latin typeface="Titillium Web"/>
                <a:ea typeface="Titillium Web"/>
                <a:cs typeface="Titillium Web"/>
                <a:sym typeface="Titillium Web"/>
              </a:rPr>
              <a:t> </a:t>
            </a:r>
            <a:endParaRPr sz="1800">
              <a:solidFill>
                <a:schemeClr val="dk1"/>
              </a:solidFill>
              <a:latin typeface="Titillium Web"/>
              <a:ea typeface="Titillium Web"/>
              <a:cs typeface="Titillium Web"/>
              <a:sym typeface="Titillium Web"/>
            </a:endParaRPr>
          </a:p>
          <a:p>
            <a:pPr indent="0" lvl="0" marL="0" rtl="0" algn="l">
              <a:spcBef>
                <a:spcPts val="150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95" name="Shape 3895"/>
        <p:cNvGrpSpPr/>
        <p:nvPr/>
      </p:nvGrpSpPr>
      <p:grpSpPr>
        <a:xfrm>
          <a:off x="0" y="0"/>
          <a:ext cx="0" cy="0"/>
          <a:chOff x="0" y="0"/>
          <a:chExt cx="0" cy="0"/>
        </a:xfrm>
      </p:grpSpPr>
      <p:sp>
        <p:nvSpPr>
          <p:cNvPr id="3896" name="Google Shape;3896;g48985fbf09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7" name="Google Shape;3897;g48985fbf09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our training data looks like</a:t>
            </a:r>
            <a:endParaRPr/>
          </a:p>
          <a:p>
            <a:pPr indent="0" lvl="0" marL="0" rtl="0" algn="l">
              <a:spcBef>
                <a:spcPts val="0"/>
              </a:spcBef>
              <a:spcAft>
                <a:spcPts val="0"/>
              </a:spcAft>
              <a:buNone/>
            </a:pPr>
            <a:r>
              <a:rPr lang="en"/>
              <a:t>Colored images</a:t>
            </a:r>
            <a:endParaRPr/>
          </a:p>
          <a:p>
            <a:pPr indent="0" lvl="0" marL="0" rtl="0" algn="l">
              <a:spcBef>
                <a:spcPts val="0"/>
              </a:spcBef>
              <a:spcAft>
                <a:spcPts val="0"/>
              </a:spcAft>
              <a:buNone/>
            </a:pPr>
            <a:r>
              <a:rPr lang="en"/>
              <a:t>Label images</a:t>
            </a:r>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type="title">
  <p:cSld name="TITLE">
    <p:bg>
      <p:bgPr>
        <a:solidFill>
          <a:srgbClr val="003B55"/>
        </a:solidFill>
      </p:bgPr>
    </p:bg>
    <p:spTree>
      <p:nvGrpSpPr>
        <p:cNvPr id="9" name="Shape 9"/>
        <p:cNvGrpSpPr/>
        <p:nvPr/>
      </p:nvGrpSpPr>
      <p:grpSpPr>
        <a:xfrm>
          <a:off x="0" y="0"/>
          <a:ext cx="0" cy="0"/>
          <a:chOff x="0" y="0"/>
          <a:chExt cx="0" cy="0"/>
        </a:xfrm>
      </p:grpSpPr>
      <p:sp>
        <p:nvSpPr>
          <p:cNvPr id="10" name="Google Shape;10;p2"/>
          <p:cNvSpPr txBox="1"/>
          <p:nvPr>
            <p:ph type="ctrTitle"/>
          </p:nvPr>
        </p:nvSpPr>
        <p:spPr>
          <a:xfrm>
            <a:off x="762000" y="696425"/>
            <a:ext cx="5396700" cy="1159800"/>
          </a:xfrm>
          <a:prstGeom prst="rect">
            <a:avLst/>
          </a:prstGeom>
        </p:spPr>
        <p:txBody>
          <a:bodyPr anchorCtr="0" anchor="t" bIns="91425" lIns="91425" spcFirstLastPara="1" rIns="91425" wrap="square" tIns="91425"/>
          <a:lstStyle>
            <a:lvl1pPr lvl="0">
              <a:spcBef>
                <a:spcPts val="0"/>
              </a:spcBef>
              <a:spcAft>
                <a:spcPts val="0"/>
              </a:spcAft>
              <a:buClr>
                <a:srgbClr val="80BFB7"/>
              </a:buClr>
              <a:buSzPts val="6000"/>
              <a:buNone/>
              <a:defRPr sz="6000">
                <a:solidFill>
                  <a:srgbClr val="80BFB7"/>
                </a:solidFill>
              </a:defRPr>
            </a:lvl1pPr>
            <a:lvl2pPr lvl="1">
              <a:spcBef>
                <a:spcPts val="0"/>
              </a:spcBef>
              <a:spcAft>
                <a:spcPts val="0"/>
              </a:spcAft>
              <a:buClr>
                <a:srgbClr val="80BFB7"/>
              </a:buClr>
              <a:buSzPts val="6000"/>
              <a:buNone/>
              <a:defRPr sz="6000">
                <a:solidFill>
                  <a:srgbClr val="80BFB7"/>
                </a:solidFill>
              </a:defRPr>
            </a:lvl2pPr>
            <a:lvl3pPr lvl="2">
              <a:spcBef>
                <a:spcPts val="0"/>
              </a:spcBef>
              <a:spcAft>
                <a:spcPts val="0"/>
              </a:spcAft>
              <a:buClr>
                <a:srgbClr val="80BFB7"/>
              </a:buClr>
              <a:buSzPts val="6000"/>
              <a:buNone/>
              <a:defRPr sz="6000">
                <a:solidFill>
                  <a:srgbClr val="80BFB7"/>
                </a:solidFill>
              </a:defRPr>
            </a:lvl3pPr>
            <a:lvl4pPr lvl="3">
              <a:spcBef>
                <a:spcPts val="0"/>
              </a:spcBef>
              <a:spcAft>
                <a:spcPts val="0"/>
              </a:spcAft>
              <a:buClr>
                <a:srgbClr val="80BFB7"/>
              </a:buClr>
              <a:buSzPts val="6000"/>
              <a:buNone/>
              <a:defRPr sz="6000">
                <a:solidFill>
                  <a:srgbClr val="80BFB7"/>
                </a:solidFill>
              </a:defRPr>
            </a:lvl4pPr>
            <a:lvl5pPr lvl="4">
              <a:spcBef>
                <a:spcPts val="0"/>
              </a:spcBef>
              <a:spcAft>
                <a:spcPts val="0"/>
              </a:spcAft>
              <a:buClr>
                <a:srgbClr val="80BFB7"/>
              </a:buClr>
              <a:buSzPts val="6000"/>
              <a:buNone/>
              <a:defRPr sz="6000">
                <a:solidFill>
                  <a:srgbClr val="80BFB7"/>
                </a:solidFill>
              </a:defRPr>
            </a:lvl5pPr>
            <a:lvl6pPr lvl="5">
              <a:spcBef>
                <a:spcPts val="0"/>
              </a:spcBef>
              <a:spcAft>
                <a:spcPts val="0"/>
              </a:spcAft>
              <a:buClr>
                <a:srgbClr val="80BFB7"/>
              </a:buClr>
              <a:buSzPts val="6000"/>
              <a:buNone/>
              <a:defRPr sz="6000">
                <a:solidFill>
                  <a:srgbClr val="80BFB7"/>
                </a:solidFill>
              </a:defRPr>
            </a:lvl6pPr>
            <a:lvl7pPr lvl="6">
              <a:spcBef>
                <a:spcPts val="0"/>
              </a:spcBef>
              <a:spcAft>
                <a:spcPts val="0"/>
              </a:spcAft>
              <a:buClr>
                <a:srgbClr val="80BFB7"/>
              </a:buClr>
              <a:buSzPts val="6000"/>
              <a:buNone/>
              <a:defRPr sz="6000">
                <a:solidFill>
                  <a:srgbClr val="80BFB7"/>
                </a:solidFill>
              </a:defRPr>
            </a:lvl7pPr>
            <a:lvl8pPr lvl="7">
              <a:spcBef>
                <a:spcPts val="0"/>
              </a:spcBef>
              <a:spcAft>
                <a:spcPts val="0"/>
              </a:spcAft>
              <a:buClr>
                <a:srgbClr val="80BFB7"/>
              </a:buClr>
              <a:buSzPts val="6000"/>
              <a:buNone/>
              <a:defRPr sz="6000">
                <a:solidFill>
                  <a:srgbClr val="80BFB7"/>
                </a:solidFill>
              </a:defRPr>
            </a:lvl8pPr>
            <a:lvl9pPr lvl="8">
              <a:spcBef>
                <a:spcPts val="0"/>
              </a:spcBef>
              <a:spcAft>
                <a:spcPts val="0"/>
              </a:spcAft>
              <a:buClr>
                <a:srgbClr val="80BFB7"/>
              </a:buClr>
              <a:buSzPts val="6000"/>
              <a:buNone/>
              <a:defRPr sz="6000">
                <a:solidFill>
                  <a:srgbClr val="80BFB7"/>
                </a:solidFill>
              </a:defRPr>
            </a:lvl9pPr>
          </a:lstStyle>
          <a:p/>
        </p:txBody>
      </p:sp>
      <p:grpSp>
        <p:nvGrpSpPr>
          <p:cNvPr id="11" name="Google Shape;11;p2"/>
          <p:cNvGrpSpPr/>
          <p:nvPr/>
        </p:nvGrpSpPr>
        <p:grpSpPr>
          <a:xfrm rot="10800000">
            <a:off x="8705367" y="28698"/>
            <a:ext cx="410132" cy="5086302"/>
            <a:chOff x="836200" y="238125"/>
            <a:chExt cx="422425" cy="5238750"/>
          </a:xfrm>
        </p:grpSpPr>
        <p:sp>
          <p:nvSpPr>
            <p:cNvPr id="12" name="Google Shape;12;p2"/>
            <p:cNvSpPr/>
            <p:nvPr/>
          </p:nvSpPr>
          <p:spPr>
            <a:xfrm>
              <a:off x="836200" y="238125"/>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836200" y="388625"/>
              <a:ext cx="121400" cy="121400"/>
            </a:xfrm>
            <a:custGeom>
              <a:rect b="b" l="l" r="r" t="t"/>
              <a:pathLst>
                <a:path extrusionOk="0" h="4856" w="4856">
                  <a:moveTo>
                    <a:pt x="0" y="0"/>
                  </a:moveTo>
                  <a:lnTo>
                    <a:pt x="0" y="4856"/>
                  </a:lnTo>
                  <a:lnTo>
                    <a:pt x="4855" y="4856"/>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a:off x="836200" y="539125"/>
              <a:ext cx="121400" cy="121425"/>
            </a:xfrm>
            <a:custGeom>
              <a:rect b="b" l="l" r="r" t="t"/>
              <a:pathLst>
                <a:path extrusionOk="0" h="4857"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a:off x="836200" y="689650"/>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836200" y="840150"/>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836200" y="990675"/>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p:nvPr/>
          </p:nvSpPr>
          <p:spPr>
            <a:xfrm>
              <a:off x="836200" y="1141175"/>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a:off x="836200" y="1291700"/>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836200" y="1442200"/>
              <a:ext cx="121400" cy="121400"/>
            </a:xfrm>
            <a:custGeom>
              <a:rect b="b" l="l" r="r" t="t"/>
              <a:pathLst>
                <a:path extrusionOk="0" h="4856" w="4856">
                  <a:moveTo>
                    <a:pt x="0" y="0"/>
                  </a:moveTo>
                  <a:lnTo>
                    <a:pt x="0" y="4856"/>
                  </a:lnTo>
                  <a:lnTo>
                    <a:pt x="4855" y="4856"/>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836200" y="1592700"/>
              <a:ext cx="121400" cy="121425"/>
            </a:xfrm>
            <a:custGeom>
              <a:rect b="b" l="l" r="r" t="t"/>
              <a:pathLst>
                <a:path extrusionOk="0" h="4857"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836200" y="1743225"/>
              <a:ext cx="121400" cy="121400"/>
            </a:xfrm>
            <a:custGeom>
              <a:rect b="b" l="l" r="r" t="t"/>
              <a:pathLst>
                <a:path extrusionOk="0" h="4856" w="4856">
                  <a:moveTo>
                    <a:pt x="0" y="0"/>
                  </a:moveTo>
                  <a:lnTo>
                    <a:pt x="0" y="4856"/>
                  </a:lnTo>
                  <a:lnTo>
                    <a:pt x="4855" y="4856"/>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2"/>
            <p:cNvSpPr/>
            <p:nvPr/>
          </p:nvSpPr>
          <p:spPr>
            <a:xfrm>
              <a:off x="836200" y="1893725"/>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836200" y="2044250"/>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836200" y="2194750"/>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836200" y="2345275"/>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836200" y="2495775"/>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836200" y="2646275"/>
              <a:ext cx="121400" cy="121425"/>
            </a:xfrm>
            <a:custGeom>
              <a:rect b="b" l="l" r="r" t="t"/>
              <a:pathLst>
                <a:path extrusionOk="0" h="4857"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836200" y="2796800"/>
              <a:ext cx="121400" cy="121400"/>
            </a:xfrm>
            <a:custGeom>
              <a:rect b="b" l="l" r="r" t="t"/>
              <a:pathLst>
                <a:path extrusionOk="0" h="4856" w="4856">
                  <a:moveTo>
                    <a:pt x="0" y="0"/>
                  </a:moveTo>
                  <a:lnTo>
                    <a:pt x="0" y="4856"/>
                  </a:lnTo>
                  <a:lnTo>
                    <a:pt x="4855" y="4856"/>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2"/>
            <p:cNvSpPr/>
            <p:nvPr/>
          </p:nvSpPr>
          <p:spPr>
            <a:xfrm>
              <a:off x="836200" y="2947300"/>
              <a:ext cx="121400" cy="121425"/>
            </a:xfrm>
            <a:custGeom>
              <a:rect b="b" l="l" r="r" t="t"/>
              <a:pathLst>
                <a:path extrusionOk="0" h="4857"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a:off x="836200" y="3097825"/>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836200" y="3248325"/>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836200" y="3398850"/>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a:off x="836200" y="3549350"/>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a:off x="836200" y="3699875"/>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2"/>
            <p:cNvSpPr/>
            <p:nvPr/>
          </p:nvSpPr>
          <p:spPr>
            <a:xfrm>
              <a:off x="836200" y="3850375"/>
              <a:ext cx="121400" cy="121400"/>
            </a:xfrm>
            <a:custGeom>
              <a:rect b="b" l="l" r="r" t="t"/>
              <a:pathLst>
                <a:path extrusionOk="0" h="4856" w="4856">
                  <a:moveTo>
                    <a:pt x="0" y="0"/>
                  </a:moveTo>
                  <a:lnTo>
                    <a:pt x="0" y="4856"/>
                  </a:lnTo>
                  <a:lnTo>
                    <a:pt x="4855" y="4856"/>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2"/>
            <p:cNvSpPr/>
            <p:nvPr/>
          </p:nvSpPr>
          <p:spPr>
            <a:xfrm>
              <a:off x="836200" y="4000875"/>
              <a:ext cx="121400" cy="121425"/>
            </a:xfrm>
            <a:custGeom>
              <a:rect b="b" l="l" r="r" t="t"/>
              <a:pathLst>
                <a:path extrusionOk="0" h="4857"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2"/>
            <p:cNvSpPr/>
            <p:nvPr/>
          </p:nvSpPr>
          <p:spPr>
            <a:xfrm>
              <a:off x="836200" y="4151400"/>
              <a:ext cx="121400" cy="121400"/>
            </a:xfrm>
            <a:custGeom>
              <a:rect b="b" l="l" r="r" t="t"/>
              <a:pathLst>
                <a:path extrusionOk="0" h="4856" w="4856">
                  <a:moveTo>
                    <a:pt x="0" y="0"/>
                  </a:moveTo>
                  <a:lnTo>
                    <a:pt x="0" y="4856"/>
                  </a:lnTo>
                  <a:lnTo>
                    <a:pt x="4855" y="4856"/>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a:off x="836200" y="4301900"/>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2"/>
            <p:cNvSpPr/>
            <p:nvPr/>
          </p:nvSpPr>
          <p:spPr>
            <a:xfrm>
              <a:off x="836200" y="4452425"/>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a:off x="836200" y="4602925"/>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836200" y="4753450"/>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a:off x="836200" y="4903950"/>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836200" y="5054450"/>
              <a:ext cx="121400" cy="121425"/>
            </a:xfrm>
            <a:custGeom>
              <a:rect b="b" l="l" r="r" t="t"/>
              <a:pathLst>
                <a:path extrusionOk="0" h="4857"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a:off x="836200" y="5204975"/>
              <a:ext cx="121400" cy="121400"/>
            </a:xfrm>
            <a:custGeom>
              <a:rect b="b" l="l" r="r" t="t"/>
              <a:pathLst>
                <a:path extrusionOk="0" h="4856" w="4856">
                  <a:moveTo>
                    <a:pt x="0" y="0"/>
                  </a:moveTo>
                  <a:lnTo>
                    <a:pt x="0" y="4856"/>
                  </a:lnTo>
                  <a:lnTo>
                    <a:pt x="4855" y="4856"/>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2"/>
            <p:cNvSpPr/>
            <p:nvPr/>
          </p:nvSpPr>
          <p:spPr>
            <a:xfrm>
              <a:off x="836200" y="5355475"/>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2"/>
            <p:cNvSpPr/>
            <p:nvPr/>
          </p:nvSpPr>
          <p:spPr>
            <a:xfrm>
              <a:off x="986700" y="388625"/>
              <a:ext cx="121400" cy="121400"/>
            </a:xfrm>
            <a:custGeom>
              <a:rect b="b" l="l" r="r" t="t"/>
              <a:pathLst>
                <a:path extrusionOk="0" h="4856" w="4856">
                  <a:moveTo>
                    <a:pt x="0" y="0"/>
                  </a:moveTo>
                  <a:lnTo>
                    <a:pt x="0"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2"/>
            <p:cNvSpPr/>
            <p:nvPr/>
          </p:nvSpPr>
          <p:spPr>
            <a:xfrm>
              <a:off x="986700" y="539125"/>
              <a:ext cx="121400" cy="121425"/>
            </a:xfrm>
            <a:custGeom>
              <a:rect b="b" l="l" r="r" t="t"/>
              <a:pathLst>
                <a:path extrusionOk="0" h="4857" w="4856">
                  <a:moveTo>
                    <a:pt x="0" y="1"/>
                  </a:moveTo>
                  <a:lnTo>
                    <a:pt x="0"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2"/>
            <p:cNvSpPr/>
            <p:nvPr/>
          </p:nvSpPr>
          <p:spPr>
            <a:xfrm>
              <a:off x="986700" y="840150"/>
              <a:ext cx="121400" cy="121400"/>
            </a:xfrm>
            <a:custGeom>
              <a:rect b="b" l="l" r="r" t="t"/>
              <a:pathLst>
                <a:path extrusionOk="0" h="4856" w="4856">
                  <a:moveTo>
                    <a:pt x="0" y="1"/>
                  </a:moveTo>
                  <a:lnTo>
                    <a:pt x="0"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2"/>
            <p:cNvSpPr/>
            <p:nvPr/>
          </p:nvSpPr>
          <p:spPr>
            <a:xfrm>
              <a:off x="986700" y="1141175"/>
              <a:ext cx="121400" cy="121400"/>
            </a:xfrm>
            <a:custGeom>
              <a:rect b="b" l="l" r="r" t="t"/>
              <a:pathLst>
                <a:path extrusionOk="0" h="4856" w="4856">
                  <a:moveTo>
                    <a:pt x="0" y="1"/>
                  </a:moveTo>
                  <a:lnTo>
                    <a:pt x="0"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2"/>
            <p:cNvSpPr/>
            <p:nvPr/>
          </p:nvSpPr>
          <p:spPr>
            <a:xfrm>
              <a:off x="986700" y="1291700"/>
              <a:ext cx="121400" cy="121400"/>
            </a:xfrm>
            <a:custGeom>
              <a:rect b="b" l="l" r="r" t="t"/>
              <a:pathLst>
                <a:path extrusionOk="0" h="4856" w="4856">
                  <a:moveTo>
                    <a:pt x="0" y="0"/>
                  </a:moveTo>
                  <a:lnTo>
                    <a:pt x="0"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2"/>
            <p:cNvSpPr/>
            <p:nvPr/>
          </p:nvSpPr>
          <p:spPr>
            <a:xfrm>
              <a:off x="986700" y="1743225"/>
              <a:ext cx="121400" cy="121400"/>
            </a:xfrm>
            <a:custGeom>
              <a:rect b="b" l="l" r="r" t="t"/>
              <a:pathLst>
                <a:path extrusionOk="0" h="4856" w="4856">
                  <a:moveTo>
                    <a:pt x="0" y="0"/>
                  </a:moveTo>
                  <a:lnTo>
                    <a:pt x="0"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2"/>
            <p:cNvSpPr/>
            <p:nvPr/>
          </p:nvSpPr>
          <p:spPr>
            <a:xfrm>
              <a:off x="986700" y="1893725"/>
              <a:ext cx="121400" cy="121400"/>
            </a:xfrm>
            <a:custGeom>
              <a:rect b="b" l="l" r="r" t="t"/>
              <a:pathLst>
                <a:path extrusionOk="0" h="4856" w="4856">
                  <a:moveTo>
                    <a:pt x="0" y="1"/>
                  </a:moveTo>
                  <a:lnTo>
                    <a:pt x="0"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2"/>
            <p:cNvSpPr/>
            <p:nvPr/>
          </p:nvSpPr>
          <p:spPr>
            <a:xfrm>
              <a:off x="986700" y="2194750"/>
              <a:ext cx="121400" cy="121400"/>
            </a:xfrm>
            <a:custGeom>
              <a:rect b="b" l="l" r="r" t="t"/>
              <a:pathLst>
                <a:path extrusionOk="0" h="4856" w="4856">
                  <a:moveTo>
                    <a:pt x="0" y="1"/>
                  </a:moveTo>
                  <a:lnTo>
                    <a:pt x="0"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2"/>
            <p:cNvSpPr/>
            <p:nvPr/>
          </p:nvSpPr>
          <p:spPr>
            <a:xfrm>
              <a:off x="986700" y="2345275"/>
              <a:ext cx="121400" cy="121400"/>
            </a:xfrm>
            <a:custGeom>
              <a:rect b="b" l="l" r="r" t="t"/>
              <a:pathLst>
                <a:path extrusionOk="0" h="4856" w="4856">
                  <a:moveTo>
                    <a:pt x="0" y="0"/>
                  </a:moveTo>
                  <a:lnTo>
                    <a:pt x="0"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2"/>
            <p:cNvSpPr/>
            <p:nvPr/>
          </p:nvSpPr>
          <p:spPr>
            <a:xfrm>
              <a:off x="986700" y="2495775"/>
              <a:ext cx="121400" cy="121400"/>
            </a:xfrm>
            <a:custGeom>
              <a:rect b="b" l="l" r="r" t="t"/>
              <a:pathLst>
                <a:path extrusionOk="0" h="4856" w="4856">
                  <a:moveTo>
                    <a:pt x="0" y="1"/>
                  </a:moveTo>
                  <a:lnTo>
                    <a:pt x="0"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2"/>
            <p:cNvSpPr/>
            <p:nvPr/>
          </p:nvSpPr>
          <p:spPr>
            <a:xfrm>
              <a:off x="986700" y="2796800"/>
              <a:ext cx="121400" cy="121400"/>
            </a:xfrm>
            <a:custGeom>
              <a:rect b="b" l="l" r="r" t="t"/>
              <a:pathLst>
                <a:path extrusionOk="0" h="4856" w="4856">
                  <a:moveTo>
                    <a:pt x="0" y="0"/>
                  </a:moveTo>
                  <a:lnTo>
                    <a:pt x="0"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2"/>
            <p:cNvSpPr/>
            <p:nvPr/>
          </p:nvSpPr>
          <p:spPr>
            <a:xfrm>
              <a:off x="986700" y="2947300"/>
              <a:ext cx="121400" cy="121425"/>
            </a:xfrm>
            <a:custGeom>
              <a:rect b="b" l="l" r="r" t="t"/>
              <a:pathLst>
                <a:path extrusionOk="0" h="4857" w="4856">
                  <a:moveTo>
                    <a:pt x="0" y="1"/>
                  </a:moveTo>
                  <a:lnTo>
                    <a:pt x="0"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2"/>
            <p:cNvSpPr/>
            <p:nvPr/>
          </p:nvSpPr>
          <p:spPr>
            <a:xfrm>
              <a:off x="986700" y="3097825"/>
              <a:ext cx="121400" cy="121400"/>
            </a:xfrm>
            <a:custGeom>
              <a:rect b="b" l="l" r="r" t="t"/>
              <a:pathLst>
                <a:path extrusionOk="0" h="4856" w="4856">
                  <a:moveTo>
                    <a:pt x="0" y="0"/>
                  </a:moveTo>
                  <a:lnTo>
                    <a:pt x="0"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2"/>
            <p:cNvSpPr/>
            <p:nvPr/>
          </p:nvSpPr>
          <p:spPr>
            <a:xfrm>
              <a:off x="986700" y="3549350"/>
              <a:ext cx="121400" cy="121400"/>
            </a:xfrm>
            <a:custGeom>
              <a:rect b="b" l="l" r="r" t="t"/>
              <a:pathLst>
                <a:path extrusionOk="0" h="4856" w="4856">
                  <a:moveTo>
                    <a:pt x="0" y="1"/>
                  </a:moveTo>
                  <a:lnTo>
                    <a:pt x="0"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2"/>
            <p:cNvSpPr/>
            <p:nvPr/>
          </p:nvSpPr>
          <p:spPr>
            <a:xfrm>
              <a:off x="986700" y="3699875"/>
              <a:ext cx="121400" cy="121400"/>
            </a:xfrm>
            <a:custGeom>
              <a:rect b="b" l="l" r="r" t="t"/>
              <a:pathLst>
                <a:path extrusionOk="0" h="4856" w="4856">
                  <a:moveTo>
                    <a:pt x="0" y="0"/>
                  </a:moveTo>
                  <a:lnTo>
                    <a:pt x="0"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2"/>
            <p:cNvSpPr/>
            <p:nvPr/>
          </p:nvSpPr>
          <p:spPr>
            <a:xfrm>
              <a:off x="986700" y="3850375"/>
              <a:ext cx="121400" cy="121400"/>
            </a:xfrm>
            <a:custGeom>
              <a:rect b="b" l="l" r="r" t="t"/>
              <a:pathLst>
                <a:path extrusionOk="0" h="4856" w="4856">
                  <a:moveTo>
                    <a:pt x="0" y="0"/>
                  </a:moveTo>
                  <a:lnTo>
                    <a:pt x="0"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2"/>
            <p:cNvSpPr/>
            <p:nvPr/>
          </p:nvSpPr>
          <p:spPr>
            <a:xfrm>
              <a:off x="986700" y="4151400"/>
              <a:ext cx="121400" cy="121400"/>
            </a:xfrm>
            <a:custGeom>
              <a:rect b="b" l="l" r="r" t="t"/>
              <a:pathLst>
                <a:path extrusionOk="0" h="4856" w="4856">
                  <a:moveTo>
                    <a:pt x="0" y="0"/>
                  </a:moveTo>
                  <a:lnTo>
                    <a:pt x="0"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2"/>
            <p:cNvSpPr/>
            <p:nvPr/>
          </p:nvSpPr>
          <p:spPr>
            <a:xfrm>
              <a:off x="986700" y="4301900"/>
              <a:ext cx="121400" cy="121400"/>
            </a:xfrm>
            <a:custGeom>
              <a:rect b="b" l="l" r="r" t="t"/>
              <a:pathLst>
                <a:path extrusionOk="0" h="4856" w="4856">
                  <a:moveTo>
                    <a:pt x="0" y="1"/>
                  </a:moveTo>
                  <a:lnTo>
                    <a:pt x="0"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2"/>
            <p:cNvSpPr/>
            <p:nvPr/>
          </p:nvSpPr>
          <p:spPr>
            <a:xfrm>
              <a:off x="986700" y="4452425"/>
              <a:ext cx="121400" cy="121400"/>
            </a:xfrm>
            <a:custGeom>
              <a:rect b="b" l="l" r="r" t="t"/>
              <a:pathLst>
                <a:path extrusionOk="0" h="4856" w="4856">
                  <a:moveTo>
                    <a:pt x="0" y="0"/>
                  </a:moveTo>
                  <a:lnTo>
                    <a:pt x="0"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2"/>
            <p:cNvSpPr/>
            <p:nvPr/>
          </p:nvSpPr>
          <p:spPr>
            <a:xfrm>
              <a:off x="986700" y="4602925"/>
              <a:ext cx="121400" cy="121400"/>
            </a:xfrm>
            <a:custGeom>
              <a:rect b="b" l="l" r="r" t="t"/>
              <a:pathLst>
                <a:path extrusionOk="0" h="4856" w="4856">
                  <a:moveTo>
                    <a:pt x="0" y="1"/>
                  </a:moveTo>
                  <a:lnTo>
                    <a:pt x="0"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2"/>
            <p:cNvSpPr/>
            <p:nvPr/>
          </p:nvSpPr>
          <p:spPr>
            <a:xfrm>
              <a:off x="986700" y="4903950"/>
              <a:ext cx="121400" cy="121400"/>
            </a:xfrm>
            <a:custGeom>
              <a:rect b="b" l="l" r="r" t="t"/>
              <a:pathLst>
                <a:path extrusionOk="0" h="4856" w="4856">
                  <a:moveTo>
                    <a:pt x="0" y="1"/>
                  </a:moveTo>
                  <a:lnTo>
                    <a:pt x="0"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2"/>
            <p:cNvSpPr/>
            <p:nvPr/>
          </p:nvSpPr>
          <p:spPr>
            <a:xfrm>
              <a:off x="986700" y="5054450"/>
              <a:ext cx="121400" cy="121425"/>
            </a:xfrm>
            <a:custGeom>
              <a:rect b="b" l="l" r="r" t="t"/>
              <a:pathLst>
                <a:path extrusionOk="0" h="4857" w="4856">
                  <a:moveTo>
                    <a:pt x="0" y="1"/>
                  </a:moveTo>
                  <a:lnTo>
                    <a:pt x="0"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2"/>
            <p:cNvSpPr/>
            <p:nvPr/>
          </p:nvSpPr>
          <p:spPr>
            <a:xfrm>
              <a:off x="986700" y="5355475"/>
              <a:ext cx="121400" cy="121400"/>
            </a:xfrm>
            <a:custGeom>
              <a:rect b="b" l="l" r="r" t="t"/>
              <a:pathLst>
                <a:path extrusionOk="0" h="4856" w="4856">
                  <a:moveTo>
                    <a:pt x="0" y="1"/>
                  </a:moveTo>
                  <a:lnTo>
                    <a:pt x="0"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2"/>
            <p:cNvSpPr/>
            <p:nvPr/>
          </p:nvSpPr>
          <p:spPr>
            <a:xfrm>
              <a:off x="1137200" y="238125"/>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2"/>
            <p:cNvSpPr/>
            <p:nvPr/>
          </p:nvSpPr>
          <p:spPr>
            <a:xfrm>
              <a:off x="1137200" y="539125"/>
              <a:ext cx="121425" cy="121425"/>
            </a:xfrm>
            <a:custGeom>
              <a:rect b="b" l="l" r="r" t="t"/>
              <a:pathLst>
                <a:path extrusionOk="0" h="4857"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2"/>
            <p:cNvSpPr/>
            <p:nvPr/>
          </p:nvSpPr>
          <p:spPr>
            <a:xfrm>
              <a:off x="1137200" y="990675"/>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2"/>
            <p:cNvSpPr/>
            <p:nvPr/>
          </p:nvSpPr>
          <p:spPr>
            <a:xfrm>
              <a:off x="1137200" y="1141175"/>
              <a:ext cx="121425" cy="121400"/>
            </a:xfrm>
            <a:custGeom>
              <a:rect b="b" l="l" r="r" t="t"/>
              <a:pathLst>
                <a:path extrusionOk="0" h="4856"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2"/>
            <p:cNvSpPr/>
            <p:nvPr/>
          </p:nvSpPr>
          <p:spPr>
            <a:xfrm>
              <a:off x="1137200" y="1442200"/>
              <a:ext cx="121425" cy="121400"/>
            </a:xfrm>
            <a:custGeom>
              <a:rect b="b" l="l" r="r" t="t"/>
              <a:pathLst>
                <a:path extrusionOk="0" h="4856" w="4857">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2"/>
            <p:cNvSpPr/>
            <p:nvPr/>
          </p:nvSpPr>
          <p:spPr>
            <a:xfrm>
              <a:off x="1137200" y="1592700"/>
              <a:ext cx="121425" cy="121425"/>
            </a:xfrm>
            <a:custGeom>
              <a:rect b="b" l="l" r="r" t="t"/>
              <a:pathLst>
                <a:path extrusionOk="0" h="4857"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2"/>
            <p:cNvSpPr/>
            <p:nvPr/>
          </p:nvSpPr>
          <p:spPr>
            <a:xfrm>
              <a:off x="1137200" y="2194750"/>
              <a:ext cx="121425" cy="121400"/>
            </a:xfrm>
            <a:custGeom>
              <a:rect b="b" l="l" r="r" t="t"/>
              <a:pathLst>
                <a:path extrusionOk="0" h="4856"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2"/>
            <p:cNvSpPr/>
            <p:nvPr/>
          </p:nvSpPr>
          <p:spPr>
            <a:xfrm>
              <a:off x="1137200" y="2345275"/>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2"/>
            <p:cNvSpPr/>
            <p:nvPr/>
          </p:nvSpPr>
          <p:spPr>
            <a:xfrm>
              <a:off x="1137200" y="2495775"/>
              <a:ext cx="121425" cy="121400"/>
            </a:xfrm>
            <a:custGeom>
              <a:rect b="b" l="l" r="r" t="t"/>
              <a:pathLst>
                <a:path extrusionOk="0" h="4856"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2"/>
            <p:cNvSpPr/>
            <p:nvPr/>
          </p:nvSpPr>
          <p:spPr>
            <a:xfrm>
              <a:off x="1137200" y="2646275"/>
              <a:ext cx="121425" cy="121425"/>
            </a:xfrm>
            <a:custGeom>
              <a:rect b="b" l="l" r="r" t="t"/>
              <a:pathLst>
                <a:path extrusionOk="0" h="4857"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2"/>
            <p:cNvSpPr/>
            <p:nvPr/>
          </p:nvSpPr>
          <p:spPr>
            <a:xfrm>
              <a:off x="1137200" y="2947300"/>
              <a:ext cx="121425" cy="121425"/>
            </a:xfrm>
            <a:custGeom>
              <a:rect b="b" l="l" r="r" t="t"/>
              <a:pathLst>
                <a:path extrusionOk="0" h="4857"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2"/>
            <p:cNvSpPr/>
            <p:nvPr/>
          </p:nvSpPr>
          <p:spPr>
            <a:xfrm>
              <a:off x="1137200" y="3248325"/>
              <a:ext cx="121425" cy="121400"/>
            </a:xfrm>
            <a:custGeom>
              <a:rect b="b" l="l" r="r" t="t"/>
              <a:pathLst>
                <a:path extrusionOk="0" h="4856"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2"/>
            <p:cNvSpPr/>
            <p:nvPr/>
          </p:nvSpPr>
          <p:spPr>
            <a:xfrm>
              <a:off x="1137200" y="3398850"/>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2"/>
            <p:cNvSpPr/>
            <p:nvPr/>
          </p:nvSpPr>
          <p:spPr>
            <a:xfrm>
              <a:off x="1137200" y="3699875"/>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2"/>
            <p:cNvSpPr/>
            <p:nvPr/>
          </p:nvSpPr>
          <p:spPr>
            <a:xfrm>
              <a:off x="1137200" y="3850375"/>
              <a:ext cx="121425" cy="121400"/>
            </a:xfrm>
            <a:custGeom>
              <a:rect b="b" l="l" r="r" t="t"/>
              <a:pathLst>
                <a:path extrusionOk="0" h="4856" w="4857">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2"/>
            <p:cNvSpPr/>
            <p:nvPr/>
          </p:nvSpPr>
          <p:spPr>
            <a:xfrm>
              <a:off x="1137200" y="4000875"/>
              <a:ext cx="121425" cy="121425"/>
            </a:xfrm>
            <a:custGeom>
              <a:rect b="b" l="l" r="r" t="t"/>
              <a:pathLst>
                <a:path extrusionOk="0" h="4857"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2"/>
            <p:cNvSpPr/>
            <p:nvPr/>
          </p:nvSpPr>
          <p:spPr>
            <a:xfrm>
              <a:off x="1137200" y="4151400"/>
              <a:ext cx="121425" cy="121400"/>
            </a:xfrm>
            <a:custGeom>
              <a:rect b="b" l="l" r="r" t="t"/>
              <a:pathLst>
                <a:path extrusionOk="0" h="4856" w="4857">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2"/>
            <p:cNvSpPr/>
            <p:nvPr/>
          </p:nvSpPr>
          <p:spPr>
            <a:xfrm>
              <a:off x="1137200" y="4602925"/>
              <a:ext cx="121425" cy="121400"/>
            </a:xfrm>
            <a:custGeom>
              <a:rect b="b" l="l" r="r" t="t"/>
              <a:pathLst>
                <a:path extrusionOk="0" h="4856"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2"/>
            <p:cNvSpPr/>
            <p:nvPr/>
          </p:nvSpPr>
          <p:spPr>
            <a:xfrm>
              <a:off x="1137200" y="4753450"/>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2"/>
            <p:cNvSpPr/>
            <p:nvPr/>
          </p:nvSpPr>
          <p:spPr>
            <a:xfrm>
              <a:off x="1137200" y="5054450"/>
              <a:ext cx="121425" cy="121425"/>
            </a:xfrm>
            <a:custGeom>
              <a:rect b="b" l="l" r="r" t="t"/>
              <a:pathLst>
                <a:path extrusionOk="0" h="4857"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2"/>
            <p:cNvSpPr/>
            <p:nvPr/>
          </p:nvSpPr>
          <p:spPr>
            <a:xfrm>
              <a:off x="1137200" y="5204975"/>
              <a:ext cx="121425" cy="121400"/>
            </a:xfrm>
            <a:custGeom>
              <a:rect b="b" l="l" r="r" t="t"/>
              <a:pathLst>
                <a:path extrusionOk="0" h="4856" w="4857">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2"/>
            <p:cNvSpPr/>
            <p:nvPr/>
          </p:nvSpPr>
          <p:spPr>
            <a:xfrm>
              <a:off x="1137200" y="5355475"/>
              <a:ext cx="121425" cy="121400"/>
            </a:xfrm>
            <a:custGeom>
              <a:rect b="b" l="l" r="r" t="t"/>
              <a:pathLst>
                <a:path extrusionOk="0" h="4856"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 name="Google Shape;92;p2"/>
          <p:cNvGrpSpPr/>
          <p:nvPr/>
        </p:nvGrpSpPr>
        <p:grpSpPr>
          <a:xfrm rot="10800000">
            <a:off x="6659535" y="28698"/>
            <a:ext cx="2309844" cy="5086302"/>
            <a:chOff x="986700" y="238125"/>
            <a:chExt cx="2379075" cy="5238750"/>
          </a:xfrm>
        </p:grpSpPr>
        <p:sp>
          <p:nvSpPr>
            <p:cNvPr id="93" name="Google Shape;93;p2"/>
            <p:cNvSpPr/>
            <p:nvPr/>
          </p:nvSpPr>
          <p:spPr>
            <a:xfrm>
              <a:off x="986700" y="238125"/>
              <a:ext cx="121400" cy="121400"/>
            </a:xfrm>
            <a:custGeom>
              <a:rect b="b" l="l" r="r" t="t"/>
              <a:pathLst>
                <a:path extrusionOk="0" h="4856" w="4856">
                  <a:moveTo>
                    <a:pt x="0" y="0"/>
                  </a:moveTo>
                  <a:lnTo>
                    <a:pt x="0"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2"/>
            <p:cNvSpPr/>
            <p:nvPr/>
          </p:nvSpPr>
          <p:spPr>
            <a:xfrm>
              <a:off x="986700" y="689650"/>
              <a:ext cx="121400" cy="121400"/>
            </a:xfrm>
            <a:custGeom>
              <a:rect b="b" l="l" r="r" t="t"/>
              <a:pathLst>
                <a:path extrusionOk="0" h="4856" w="4856">
                  <a:moveTo>
                    <a:pt x="0" y="0"/>
                  </a:moveTo>
                  <a:lnTo>
                    <a:pt x="0"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2"/>
            <p:cNvSpPr/>
            <p:nvPr/>
          </p:nvSpPr>
          <p:spPr>
            <a:xfrm>
              <a:off x="986700" y="990675"/>
              <a:ext cx="121400" cy="121400"/>
            </a:xfrm>
            <a:custGeom>
              <a:rect b="b" l="l" r="r" t="t"/>
              <a:pathLst>
                <a:path extrusionOk="0" h="4856" w="4856">
                  <a:moveTo>
                    <a:pt x="0" y="0"/>
                  </a:moveTo>
                  <a:lnTo>
                    <a:pt x="0"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2"/>
            <p:cNvSpPr/>
            <p:nvPr/>
          </p:nvSpPr>
          <p:spPr>
            <a:xfrm>
              <a:off x="986700" y="1442200"/>
              <a:ext cx="121400" cy="121400"/>
            </a:xfrm>
            <a:custGeom>
              <a:rect b="b" l="l" r="r" t="t"/>
              <a:pathLst>
                <a:path extrusionOk="0" h="4856" w="4856">
                  <a:moveTo>
                    <a:pt x="0" y="0"/>
                  </a:moveTo>
                  <a:lnTo>
                    <a:pt x="0" y="4856"/>
                  </a:lnTo>
                  <a:lnTo>
                    <a:pt x="4856" y="4856"/>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2"/>
            <p:cNvSpPr/>
            <p:nvPr/>
          </p:nvSpPr>
          <p:spPr>
            <a:xfrm>
              <a:off x="986700" y="1592700"/>
              <a:ext cx="121400" cy="121425"/>
            </a:xfrm>
            <a:custGeom>
              <a:rect b="b" l="l" r="r" t="t"/>
              <a:pathLst>
                <a:path extrusionOk="0" h="4857" w="4856">
                  <a:moveTo>
                    <a:pt x="0" y="1"/>
                  </a:moveTo>
                  <a:lnTo>
                    <a:pt x="0"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2"/>
            <p:cNvSpPr/>
            <p:nvPr/>
          </p:nvSpPr>
          <p:spPr>
            <a:xfrm>
              <a:off x="986700" y="2044250"/>
              <a:ext cx="121400" cy="121400"/>
            </a:xfrm>
            <a:custGeom>
              <a:rect b="b" l="l" r="r" t="t"/>
              <a:pathLst>
                <a:path extrusionOk="0" h="4856" w="4856">
                  <a:moveTo>
                    <a:pt x="0" y="0"/>
                  </a:moveTo>
                  <a:lnTo>
                    <a:pt x="0"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2"/>
            <p:cNvSpPr/>
            <p:nvPr/>
          </p:nvSpPr>
          <p:spPr>
            <a:xfrm>
              <a:off x="986700" y="2646275"/>
              <a:ext cx="121400" cy="121425"/>
            </a:xfrm>
            <a:custGeom>
              <a:rect b="b" l="l" r="r" t="t"/>
              <a:pathLst>
                <a:path extrusionOk="0" h="4857" w="4856">
                  <a:moveTo>
                    <a:pt x="0" y="1"/>
                  </a:moveTo>
                  <a:lnTo>
                    <a:pt x="0"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2"/>
            <p:cNvSpPr/>
            <p:nvPr/>
          </p:nvSpPr>
          <p:spPr>
            <a:xfrm>
              <a:off x="986700" y="3248325"/>
              <a:ext cx="121400" cy="121400"/>
            </a:xfrm>
            <a:custGeom>
              <a:rect b="b" l="l" r="r" t="t"/>
              <a:pathLst>
                <a:path extrusionOk="0" h="4856" w="4856">
                  <a:moveTo>
                    <a:pt x="0" y="1"/>
                  </a:moveTo>
                  <a:lnTo>
                    <a:pt x="0"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2"/>
            <p:cNvSpPr/>
            <p:nvPr/>
          </p:nvSpPr>
          <p:spPr>
            <a:xfrm>
              <a:off x="986700" y="3398850"/>
              <a:ext cx="121400" cy="121400"/>
            </a:xfrm>
            <a:custGeom>
              <a:rect b="b" l="l" r="r" t="t"/>
              <a:pathLst>
                <a:path extrusionOk="0" h="4856" w="4856">
                  <a:moveTo>
                    <a:pt x="0" y="0"/>
                  </a:moveTo>
                  <a:lnTo>
                    <a:pt x="0"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2"/>
            <p:cNvSpPr/>
            <p:nvPr/>
          </p:nvSpPr>
          <p:spPr>
            <a:xfrm>
              <a:off x="986700" y="4000875"/>
              <a:ext cx="121400" cy="121425"/>
            </a:xfrm>
            <a:custGeom>
              <a:rect b="b" l="l" r="r" t="t"/>
              <a:pathLst>
                <a:path extrusionOk="0" h="4857" w="4856">
                  <a:moveTo>
                    <a:pt x="0" y="1"/>
                  </a:moveTo>
                  <a:lnTo>
                    <a:pt x="0"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2"/>
            <p:cNvSpPr/>
            <p:nvPr/>
          </p:nvSpPr>
          <p:spPr>
            <a:xfrm>
              <a:off x="986700" y="4753450"/>
              <a:ext cx="121400" cy="121400"/>
            </a:xfrm>
            <a:custGeom>
              <a:rect b="b" l="l" r="r" t="t"/>
              <a:pathLst>
                <a:path extrusionOk="0" h="4856" w="4856">
                  <a:moveTo>
                    <a:pt x="0" y="0"/>
                  </a:moveTo>
                  <a:lnTo>
                    <a:pt x="0"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2"/>
            <p:cNvSpPr/>
            <p:nvPr/>
          </p:nvSpPr>
          <p:spPr>
            <a:xfrm>
              <a:off x="986700" y="5204975"/>
              <a:ext cx="121400" cy="121400"/>
            </a:xfrm>
            <a:custGeom>
              <a:rect b="b" l="l" r="r" t="t"/>
              <a:pathLst>
                <a:path extrusionOk="0" h="4856" w="4856">
                  <a:moveTo>
                    <a:pt x="0" y="0"/>
                  </a:moveTo>
                  <a:lnTo>
                    <a:pt x="0" y="4856"/>
                  </a:lnTo>
                  <a:lnTo>
                    <a:pt x="4856" y="4856"/>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2"/>
            <p:cNvSpPr/>
            <p:nvPr/>
          </p:nvSpPr>
          <p:spPr>
            <a:xfrm>
              <a:off x="1137200" y="388625"/>
              <a:ext cx="121425" cy="121400"/>
            </a:xfrm>
            <a:custGeom>
              <a:rect b="b" l="l" r="r" t="t"/>
              <a:pathLst>
                <a:path extrusionOk="0" h="4856" w="4857">
                  <a:moveTo>
                    <a:pt x="1" y="0"/>
                  </a:moveTo>
                  <a:lnTo>
                    <a:pt x="1" y="4856"/>
                  </a:lnTo>
                  <a:lnTo>
                    <a:pt x="4856" y="4856"/>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2"/>
            <p:cNvSpPr/>
            <p:nvPr/>
          </p:nvSpPr>
          <p:spPr>
            <a:xfrm>
              <a:off x="1137200" y="689650"/>
              <a:ext cx="121425" cy="121400"/>
            </a:xfrm>
            <a:custGeom>
              <a:rect b="b" l="l" r="r" t="t"/>
              <a:pathLst>
                <a:path extrusionOk="0" h="4856" w="4857">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2"/>
            <p:cNvSpPr/>
            <p:nvPr/>
          </p:nvSpPr>
          <p:spPr>
            <a:xfrm>
              <a:off x="1137200" y="840150"/>
              <a:ext cx="121425" cy="121400"/>
            </a:xfrm>
            <a:custGeom>
              <a:rect b="b" l="l" r="r" t="t"/>
              <a:pathLst>
                <a:path extrusionOk="0" h="4856" w="4857">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2"/>
            <p:cNvSpPr/>
            <p:nvPr/>
          </p:nvSpPr>
          <p:spPr>
            <a:xfrm>
              <a:off x="1137200" y="1291700"/>
              <a:ext cx="121425" cy="121400"/>
            </a:xfrm>
            <a:custGeom>
              <a:rect b="b" l="l" r="r" t="t"/>
              <a:pathLst>
                <a:path extrusionOk="0" h="4856" w="4857">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2"/>
            <p:cNvSpPr/>
            <p:nvPr/>
          </p:nvSpPr>
          <p:spPr>
            <a:xfrm>
              <a:off x="1137200" y="1743225"/>
              <a:ext cx="121425" cy="121400"/>
            </a:xfrm>
            <a:custGeom>
              <a:rect b="b" l="l" r="r" t="t"/>
              <a:pathLst>
                <a:path extrusionOk="0" h="4856" w="4857">
                  <a:moveTo>
                    <a:pt x="1" y="0"/>
                  </a:moveTo>
                  <a:lnTo>
                    <a:pt x="1" y="4856"/>
                  </a:lnTo>
                  <a:lnTo>
                    <a:pt x="4856" y="4856"/>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2"/>
            <p:cNvSpPr/>
            <p:nvPr/>
          </p:nvSpPr>
          <p:spPr>
            <a:xfrm>
              <a:off x="1137200" y="1893725"/>
              <a:ext cx="121425" cy="121400"/>
            </a:xfrm>
            <a:custGeom>
              <a:rect b="b" l="l" r="r" t="t"/>
              <a:pathLst>
                <a:path extrusionOk="0" h="4856" w="4857">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2"/>
            <p:cNvSpPr/>
            <p:nvPr/>
          </p:nvSpPr>
          <p:spPr>
            <a:xfrm>
              <a:off x="1137200" y="2044250"/>
              <a:ext cx="121425" cy="121400"/>
            </a:xfrm>
            <a:custGeom>
              <a:rect b="b" l="l" r="r" t="t"/>
              <a:pathLst>
                <a:path extrusionOk="0" h="4856" w="4857">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2"/>
            <p:cNvSpPr/>
            <p:nvPr/>
          </p:nvSpPr>
          <p:spPr>
            <a:xfrm>
              <a:off x="1137200" y="2796800"/>
              <a:ext cx="121425" cy="121400"/>
            </a:xfrm>
            <a:custGeom>
              <a:rect b="b" l="l" r="r" t="t"/>
              <a:pathLst>
                <a:path extrusionOk="0" h="4856" w="4857">
                  <a:moveTo>
                    <a:pt x="1" y="0"/>
                  </a:moveTo>
                  <a:lnTo>
                    <a:pt x="1" y="4856"/>
                  </a:lnTo>
                  <a:lnTo>
                    <a:pt x="4856" y="4856"/>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2"/>
            <p:cNvSpPr/>
            <p:nvPr/>
          </p:nvSpPr>
          <p:spPr>
            <a:xfrm>
              <a:off x="1137200" y="3097825"/>
              <a:ext cx="121425" cy="121400"/>
            </a:xfrm>
            <a:custGeom>
              <a:rect b="b" l="l" r="r" t="t"/>
              <a:pathLst>
                <a:path extrusionOk="0" h="4856" w="4857">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2"/>
            <p:cNvSpPr/>
            <p:nvPr/>
          </p:nvSpPr>
          <p:spPr>
            <a:xfrm>
              <a:off x="1137200" y="3549350"/>
              <a:ext cx="121425" cy="121400"/>
            </a:xfrm>
            <a:custGeom>
              <a:rect b="b" l="l" r="r" t="t"/>
              <a:pathLst>
                <a:path extrusionOk="0" h="4856" w="4857">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2"/>
            <p:cNvSpPr/>
            <p:nvPr/>
          </p:nvSpPr>
          <p:spPr>
            <a:xfrm>
              <a:off x="1137200" y="4301900"/>
              <a:ext cx="121425" cy="121400"/>
            </a:xfrm>
            <a:custGeom>
              <a:rect b="b" l="l" r="r" t="t"/>
              <a:pathLst>
                <a:path extrusionOk="0" h="4856" w="4857">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2"/>
            <p:cNvSpPr/>
            <p:nvPr/>
          </p:nvSpPr>
          <p:spPr>
            <a:xfrm>
              <a:off x="1137200" y="4452425"/>
              <a:ext cx="121425" cy="121400"/>
            </a:xfrm>
            <a:custGeom>
              <a:rect b="b" l="l" r="r" t="t"/>
              <a:pathLst>
                <a:path extrusionOk="0" h="4856" w="4857">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2"/>
            <p:cNvSpPr/>
            <p:nvPr/>
          </p:nvSpPr>
          <p:spPr>
            <a:xfrm>
              <a:off x="1137200" y="4903950"/>
              <a:ext cx="121425" cy="121400"/>
            </a:xfrm>
            <a:custGeom>
              <a:rect b="b" l="l" r="r" t="t"/>
              <a:pathLst>
                <a:path extrusionOk="0" h="4856" w="4857">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2"/>
            <p:cNvSpPr/>
            <p:nvPr/>
          </p:nvSpPr>
          <p:spPr>
            <a:xfrm>
              <a:off x="1287725" y="238125"/>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2"/>
            <p:cNvSpPr/>
            <p:nvPr/>
          </p:nvSpPr>
          <p:spPr>
            <a:xfrm>
              <a:off x="1287725" y="539125"/>
              <a:ext cx="121400" cy="121425"/>
            </a:xfrm>
            <a:custGeom>
              <a:rect b="b" l="l" r="r" t="t"/>
              <a:pathLst>
                <a:path extrusionOk="0" h="4857"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2"/>
            <p:cNvSpPr/>
            <p:nvPr/>
          </p:nvSpPr>
          <p:spPr>
            <a:xfrm>
              <a:off x="1287725" y="990675"/>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2"/>
            <p:cNvSpPr/>
            <p:nvPr/>
          </p:nvSpPr>
          <p:spPr>
            <a:xfrm>
              <a:off x="1287725" y="1141175"/>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2"/>
            <p:cNvSpPr/>
            <p:nvPr/>
          </p:nvSpPr>
          <p:spPr>
            <a:xfrm>
              <a:off x="1287725" y="1442200"/>
              <a:ext cx="121400" cy="121400"/>
            </a:xfrm>
            <a:custGeom>
              <a:rect b="b" l="l" r="r" t="t"/>
              <a:pathLst>
                <a:path extrusionOk="0" h="4856" w="4856">
                  <a:moveTo>
                    <a:pt x="0" y="0"/>
                  </a:moveTo>
                  <a:lnTo>
                    <a:pt x="0" y="4856"/>
                  </a:lnTo>
                  <a:lnTo>
                    <a:pt x="4855" y="4856"/>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2"/>
            <p:cNvSpPr/>
            <p:nvPr/>
          </p:nvSpPr>
          <p:spPr>
            <a:xfrm>
              <a:off x="1287725" y="1592700"/>
              <a:ext cx="121400" cy="121425"/>
            </a:xfrm>
            <a:custGeom>
              <a:rect b="b" l="l" r="r" t="t"/>
              <a:pathLst>
                <a:path extrusionOk="0" h="4857"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2"/>
            <p:cNvSpPr/>
            <p:nvPr/>
          </p:nvSpPr>
          <p:spPr>
            <a:xfrm>
              <a:off x="1287725" y="2194750"/>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2"/>
            <p:cNvSpPr/>
            <p:nvPr/>
          </p:nvSpPr>
          <p:spPr>
            <a:xfrm>
              <a:off x="1287725" y="2345275"/>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2"/>
            <p:cNvSpPr/>
            <p:nvPr/>
          </p:nvSpPr>
          <p:spPr>
            <a:xfrm>
              <a:off x="1287725" y="2646275"/>
              <a:ext cx="121400" cy="121425"/>
            </a:xfrm>
            <a:custGeom>
              <a:rect b="b" l="l" r="r" t="t"/>
              <a:pathLst>
                <a:path extrusionOk="0" h="4857"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2"/>
            <p:cNvSpPr/>
            <p:nvPr/>
          </p:nvSpPr>
          <p:spPr>
            <a:xfrm>
              <a:off x="1287725" y="2796800"/>
              <a:ext cx="121400" cy="121400"/>
            </a:xfrm>
            <a:custGeom>
              <a:rect b="b" l="l" r="r" t="t"/>
              <a:pathLst>
                <a:path extrusionOk="0" h="4856" w="4856">
                  <a:moveTo>
                    <a:pt x="0" y="0"/>
                  </a:moveTo>
                  <a:lnTo>
                    <a:pt x="0" y="4856"/>
                  </a:lnTo>
                  <a:lnTo>
                    <a:pt x="4855" y="4856"/>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2"/>
            <p:cNvSpPr/>
            <p:nvPr/>
          </p:nvSpPr>
          <p:spPr>
            <a:xfrm>
              <a:off x="1287725" y="3097825"/>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2"/>
            <p:cNvSpPr/>
            <p:nvPr/>
          </p:nvSpPr>
          <p:spPr>
            <a:xfrm>
              <a:off x="1287725" y="3248325"/>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2"/>
            <p:cNvSpPr/>
            <p:nvPr/>
          </p:nvSpPr>
          <p:spPr>
            <a:xfrm>
              <a:off x="1287725" y="3398850"/>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2"/>
            <p:cNvSpPr/>
            <p:nvPr/>
          </p:nvSpPr>
          <p:spPr>
            <a:xfrm>
              <a:off x="1287725" y="3549350"/>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2"/>
            <p:cNvSpPr/>
            <p:nvPr/>
          </p:nvSpPr>
          <p:spPr>
            <a:xfrm>
              <a:off x="1287725" y="4000875"/>
              <a:ext cx="121400" cy="121425"/>
            </a:xfrm>
            <a:custGeom>
              <a:rect b="b" l="l" r="r" t="t"/>
              <a:pathLst>
                <a:path extrusionOk="0" h="4857"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2"/>
            <p:cNvSpPr/>
            <p:nvPr/>
          </p:nvSpPr>
          <p:spPr>
            <a:xfrm>
              <a:off x="1287725" y="4151400"/>
              <a:ext cx="121400" cy="121400"/>
            </a:xfrm>
            <a:custGeom>
              <a:rect b="b" l="l" r="r" t="t"/>
              <a:pathLst>
                <a:path extrusionOk="0" h="4856" w="4856">
                  <a:moveTo>
                    <a:pt x="0" y="0"/>
                  </a:moveTo>
                  <a:lnTo>
                    <a:pt x="0" y="4856"/>
                  </a:lnTo>
                  <a:lnTo>
                    <a:pt x="4855" y="4856"/>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2"/>
            <p:cNvSpPr/>
            <p:nvPr/>
          </p:nvSpPr>
          <p:spPr>
            <a:xfrm>
              <a:off x="1287725" y="4301900"/>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2"/>
            <p:cNvSpPr/>
            <p:nvPr/>
          </p:nvSpPr>
          <p:spPr>
            <a:xfrm>
              <a:off x="1287725" y="4602925"/>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2"/>
            <p:cNvSpPr/>
            <p:nvPr/>
          </p:nvSpPr>
          <p:spPr>
            <a:xfrm>
              <a:off x="1287725" y="4903950"/>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2"/>
            <p:cNvSpPr/>
            <p:nvPr/>
          </p:nvSpPr>
          <p:spPr>
            <a:xfrm>
              <a:off x="1287725" y="5355475"/>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2"/>
            <p:cNvSpPr/>
            <p:nvPr/>
          </p:nvSpPr>
          <p:spPr>
            <a:xfrm>
              <a:off x="1438225" y="238125"/>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2"/>
            <p:cNvSpPr/>
            <p:nvPr/>
          </p:nvSpPr>
          <p:spPr>
            <a:xfrm>
              <a:off x="1438225" y="539125"/>
              <a:ext cx="121400" cy="121425"/>
            </a:xfrm>
            <a:custGeom>
              <a:rect b="b" l="l" r="r" t="t"/>
              <a:pathLst>
                <a:path extrusionOk="0" h="4857"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2"/>
            <p:cNvSpPr/>
            <p:nvPr/>
          </p:nvSpPr>
          <p:spPr>
            <a:xfrm>
              <a:off x="1438225" y="689650"/>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2"/>
            <p:cNvSpPr/>
            <p:nvPr/>
          </p:nvSpPr>
          <p:spPr>
            <a:xfrm>
              <a:off x="1438225" y="840150"/>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2"/>
            <p:cNvSpPr/>
            <p:nvPr/>
          </p:nvSpPr>
          <p:spPr>
            <a:xfrm>
              <a:off x="1438225" y="990675"/>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2"/>
            <p:cNvSpPr/>
            <p:nvPr/>
          </p:nvSpPr>
          <p:spPr>
            <a:xfrm>
              <a:off x="1438225" y="1141175"/>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2"/>
            <p:cNvSpPr/>
            <p:nvPr/>
          </p:nvSpPr>
          <p:spPr>
            <a:xfrm>
              <a:off x="1438225" y="1291700"/>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2"/>
            <p:cNvSpPr/>
            <p:nvPr/>
          </p:nvSpPr>
          <p:spPr>
            <a:xfrm>
              <a:off x="1438225" y="1442200"/>
              <a:ext cx="121400" cy="121400"/>
            </a:xfrm>
            <a:custGeom>
              <a:rect b="b" l="l" r="r" t="t"/>
              <a:pathLst>
                <a:path extrusionOk="0" h="4856" w="4856">
                  <a:moveTo>
                    <a:pt x="1" y="0"/>
                  </a:moveTo>
                  <a:lnTo>
                    <a:pt x="1" y="4856"/>
                  </a:lnTo>
                  <a:lnTo>
                    <a:pt x="4856" y="4856"/>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2"/>
            <p:cNvSpPr/>
            <p:nvPr/>
          </p:nvSpPr>
          <p:spPr>
            <a:xfrm>
              <a:off x="1438225" y="1592700"/>
              <a:ext cx="121400" cy="121425"/>
            </a:xfrm>
            <a:custGeom>
              <a:rect b="b" l="l" r="r" t="t"/>
              <a:pathLst>
                <a:path extrusionOk="0" h="4857"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2"/>
            <p:cNvSpPr/>
            <p:nvPr/>
          </p:nvSpPr>
          <p:spPr>
            <a:xfrm>
              <a:off x="1438225" y="1743225"/>
              <a:ext cx="121400" cy="121400"/>
            </a:xfrm>
            <a:custGeom>
              <a:rect b="b" l="l" r="r" t="t"/>
              <a:pathLst>
                <a:path extrusionOk="0" h="4856" w="4856">
                  <a:moveTo>
                    <a:pt x="1" y="0"/>
                  </a:moveTo>
                  <a:lnTo>
                    <a:pt x="1" y="4856"/>
                  </a:lnTo>
                  <a:lnTo>
                    <a:pt x="4856" y="4856"/>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2"/>
            <p:cNvSpPr/>
            <p:nvPr/>
          </p:nvSpPr>
          <p:spPr>
            <a:xfrm>
              <a:off x="1438225" y="1893725"/>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2"/>
            <p:cNvSpPr/>
            <p:nvPr/>
          </p:nvSpPr>
          <p:spPr>
            <a:xfrm>
              <a:off x="1438225" y="2044250"/>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2"/>
            <p:cNvSpPr/>
            <p:nvPr/>
          </p:nvSpPr>
          <p:spPr>
            <a:xfrm>
              <a:off x="1438225" y="2194750"/>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2"/>
            <p:cNvSpPr/>
            <p:nvPr/>
          </p:nvSpPr>
          <p:spPr>
            <a:xfrm>
              <a:off x="1438225" y="2495775"/>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2"/>
            <p:cNvSpPr/>
            <p:nvPr/>
          </p:nvSpPr>
          <p:spPr>
            <a:xfrm>
              <a:off x="1438225" y="2646275"/>
              <a:ext cx="121400" cy="121425"/>
            </a:xfrm>
            <a:custGeom>
              <a:rect b="b" l="l" r="r" t="t"/>
              <a:pathLst>
                <a:path extrusionOk="0" h="4857"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2"/>
            <p:cNvSpPr/>
            <p:nvPr/>
          </p:nvSpPr>
          <p:spPr>
            <a:xfrm>
              <a:off x="1438225" y="2947300"/>
              <a:ext cx="121400" cy="121425"/>
            </a:xfrm>
            <a:custGeom>
              <a:rect b="b" l="l" r="r" t="t"/>
              <a:pathLst>
                <a:path extrusionOk="0" h="4857"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2"/>
            <p:cNvSpPr/>
            <p:nvPr/>
          </p:nvSpPr>
          <p:spPr>
            <a:xfrm>
              <a:off x="1438225" y="3097825"/>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2"/>
            <p:cNvSpPr/>
            <p:nvPr/>
          </p:nvSpPr>
          <p:spPr>
            <a:xfrm>
              <a:off x="1438225" y="3248325"/>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2"/>
            <p:cNvSpPr/>
            <p:nvPr/>
          </p:nvSpPr>
          <p:spPr>
            <a:xfrm>
              <a:off x="1438225" y="3398850"/>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2"/>
            <p:cNvSpPr/>
            <p:nvPr/>
          </p:nvSpPr>
          <p:spPr>
            <a:xfrm>
              <a:off x="1438225" y="3549350"/>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2"/>
            <p:cNvSpPr/>
            <p:nvPr/>
          </p:nvSpPr>
          <p:spPr>
            <a:xfrm>
              <a:off x="1438225" y="3699875"/>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2"/>
            <p:cNvSpPr/>
            <p:nvPr/>
          </p:nvSpPr>
          <p:spPr>
            <a:xfrm>
              <a:off x="1438225" y="3850375"/>
              <a:ext cx="121400" cy="121400"/>
            </a:xfrm>
            <a:custGeom>
              <a:rect b="b" l="l" r="r" t="t"/>
              <a:pathLst>
                <a:path extrusionOk="0" h="4856" w="4856">
                  <a:moveTo>
                    <a:pt x="1" y="0"/>
                  </a:moveTo>
                  <a:lnTo>
                    <a:pt x="1" y="4856"/>
                  </a:lnTo>
                  <a:lnTo>
                    <a:pt x="4856" y="4856"/>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2"/>
            <p:cNvSpPr/>
            <p:nvPr/>
          </p:nvSpPr>
          <p:spPr>
            <a:xfrm>
              <a:off x="1438225" y="4000875"/>
              <a:ext cx="121400" cy="121425"/>
            </a:xfrm>
            <a:custGeom>
              <a:rect b="b" l="l" r="r" t="t"/>
              <a:pathLst>
                <a:path extrusionOk="0" h="4857"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2"/>
            <p:cNvSpPr/>
            <p:nvPr/>
          </p:nvSpPr>
          <p:spPr>
            <a:xfrm>
              <a:off x="1438225" y="4301900"/>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2"/>
            <p:cNvSpPr/>
            <p:nvPr/>
          </p:nvSpPr>
          <p:spPr>
            <a:xfrm>
              <a:off x="1438225" y="4452425"/>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2"/>
            <p:cNvSpPr/>
            <p:nvPr/>
          </p:nvSpPr>
          <p:spPr>
            <a:xfrm>
              <a:off x="1438225" y="4602925"/>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2"/>
            <p:cNvSpPr/>
            <p:nvPr/>
          </p:nvSpPr>
          <p:spPr>
            <a:xfrm>
              <a:off x="1438225" y="4753450"/>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2"/>
            <p:cNvSpPr/>
            <p:nvPr/>
          </p:nvSpPr>
          <p:spPr>
            <a:xfrm>
              <a:off x="1438225" y="4903950"/>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2"/>
            <p:cNvSpPr/>
            <p:nvPr/>
          </p:nvSpPr>
          <p:spPr>
            <a:xfrm>
              <a:off x="1438225" y="5054450"/>
              <a:ext cx="121400" cy="121425"/>
            </a:xfrm>
            <a:custGeom>
              <a:rect b="b" l="l" r="r" t="t"/>
              <a:pathLst>
                <a:path extrusionOk="0" h="4857"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2"/>
            <p:cNvSpPr/>
            <p:nvPr/>
          </p:nvSpPr>
          <p:spPr>
            <a:xfrm>
              <a:off x="1438225" y="5204975"/>
              <a:ext cx="121400" cy="121400"/>
            </a:xfrm>
            <a:custGeom>
              <a:rect b="b" l="l" r="r" t="t"/>
              <a:pathLst>
                <a:path extrusionOk="0" h="4856" w="4856">
                  <a:moveTo>
                    <a:pt x="1" y="0"/>
                  </a:moveTo>
                  <a:lnTo>
                    <a:pt x="1" y="4856"/>
                  </a:lnTo>
                  <a:lnTo>
                    <a:pt x="4856" y="4856"/>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2"/>
            <p:cNvSpPr/>
            <p:nvPr/>
          </p:nvSpPr>
          <p:spPr>
            <a:xfrm>
              <a:off x="1438225" y="5355475"/>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2"/>
            <p:cNvSpPr/>
            <p:nvPr/>
          </p:nvSpPr>
          <p:spPr>
            <a:xfrm>
              <a:off x="1588750" y="238125"/>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2"/>
            <p:cNvSpPr/>
            <p:nvPr/>
          </p:nvSpPr>
          <p:spPr>
            <a:xfrm>
              <a:off x="1588750" y="840150"/>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2"/>
            <p:cNvSpPr/>
            <p:nvPr/>
          </p:nvSpPr>
          <p:spPr>
            <a:xfrm>
              <a:off x="1588750" y="990675"/>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2"/>
            <p:cNvSpPr/>
            <p:nvPr/>
          </p:nvSpPr>
          <p:spPr>
            <a:xfrm>
              <a:off x="1588750" y="1442200"/>
              <a:ext cx="121400" cy="121400"/>
            </a:xfrm>
            <a:custGeom>
              <a:rect b="b" l="l" r="r" t="t"/>
              <a:pathLst>
                <a:path extrusionOk="0" h="4856" w="4856">
                  <a:moveTo>
                    <a:pt x="0" y="0"/>
                  </a:moveTo>
                  <a:lnTo>
                    <a:pt x="0" y="4856"/>
                  </a:lnTo>
                  <a:lnTo>
                    <a:pt x="4855" y="4856"/>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2"/>
            <p:cNvSpPr/>
            <p:nvPr/>
          </p:nvSpPr>
          <p:spPr>
            <a:xfrm>
              <a:off x="1588750" y="1743225"/>
              <a:ext cx="121400" cy="121400"/>
            </a:xfrm>
            <a:custGeom>
              <a:rect b="b" l="l" r="r" t="t"/>
              <a:pathLst>
                <a:path extrusionOk="0" h="4856" w="4856">
                  <a:moveTo>
                    <a:pt x="0" y="0"/>
                  </a:moveTo>
                  <a:lnTo>
                    <a:pt x="0" y="4856"/>
                  </a:lnTo>
                  <a:lnTo>
                    <a:pt x="4855" y="4856"/>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2"/>
            <p:cNvSpPr/>
            <p:nvPr/>
          </p:nvSpPr>
          <p:spPr>
            <a:xfrm>
              <a:off x="1588750" y="2194750"/>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2"/>
            <p:cNvSpPr/>
            <p:nvPr/>
          </p:nvSpPr>
          <p:spPr>
            <a:xfrm>
              <a:off x="1588750" y="2495775"/>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2"/>
            <p:cNvSpPr/>
            <p:nvPr/>
          </p:nvSpPr>
          <p:spPr>
            <a:xfrm>
              <a:off x="1588750" y="2796800"/>
              <a:ext cx="121400" cy="121400"/>
            </a:xfrm>
            <a:custGeom>
              <a:rect b="b" l="l" r="r" t="t"/>
              <a:pathLst>
                <a:path extrusionOk="0" h="4856" w="4856">
                  <a:moveTo>
                    <a:pt x="0" y="0"/>
                  </a:moveTo>
                  <a:lnTo>
                    <a:pt x="0" y="4856"/>
                  </a:lnTo>
                  <a:lnTo>
                    <a:pt x="4855" y="4856"/>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2"/>
            <p:cNvSpPr/>
            <p:nvPr/>
          </p:nvSpPr>
          <p:spPr>
            <a:xfrm>
              <a:off x="1588750" y="2947300"/>
              <a:ext cx="121400" cy="121425"/>
            </a:xfrm>
            <a:custGeom>
              <a:rect b="b" l="l" r="r" t="t"/>
              <a:pathLst>
                <a:path extrusionOk="0" h="4857"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2"/>
            <p:cNvSpPr/>
            <p:nvPr/>
          </p:nvSpPr>
          <p:spPr>
            <a:xfrm>
              <a:off x="1588750" y="3248325"/>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2"/>
            <p:cNvSpPr/>
            <p:nvPr/>
          </p:nvSpPr>
          <p:spPr>
            <a:xfrm>
              <a:off x="1588750" y="3398850"/>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2"/>
            <p:cNvSpPr/>
            <p:nvPr/>
          </p:nvSpPr>
          <p:spPr>
            <a:xfrm>
              <a:off x="1588750" y="3699875"/>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2"/>
            <p:cNvSpPr/>
            <p:nvPr/>
          </p:nvSpPr>
          <p:spPr>
            <a:xfrm>
              <a:off x="1588750" y="3850375"/>
              <a:ext cx="121400" cy="121400"/>
            </a:xfrm>
            <a:custGeom>
              <a:rect b="b" l="l" r="r" t="t"/>
              <a:pathLst>
                <a:path extrusionOk="0" h="4856" w="4856">
                  <a:moveTo>
                    <a:pt x="0" y="0"/>
                  </a:moveTo>
                  <a:lnTo>
                    <a:pt x="0" y="4856"/>
                  </a:lnTo>
                  <a:lnTo>
                    <a:pt x="4855" y="4856"/>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2"/>
            <p:cNvSpPr/>
            <p:nvPr/>
          </p:nvSpPr>
          <p:spPr>
            <a:xfrm>
              <a:off x="1588750" y="4151400"/>
              <a:ext cx="121400" cy="121400"/>
            </a:xfrm>
            <a:custGeom>
              <a:rect b="b" l="l" r="r" t="t"/>
              <a:pathLst>
                <a:path extrusionOk="0" h="4856" w="4856">
                  <a:moveTo>
                    <a:pt x="0" y="0"/>
                  </a:moveTo>
                  <a:lnTo>
                    <a:pt x="0" y="4856"/>
                  </a:lnTo>
                  <a:lnTo>
                    <a:pt x="4855" y="4856"/>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2"/>
            <p:cNvSpPr/>
            <p:nvPr/>
          </p:nvSpPr>
          <p:spPr>
            <a:xfrm>
              <a:off x="1588750" y="4301900"/>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2"/>
            <p:cNvSpPr/>
            <p:nvPr/>
          </p:nvSpPr>
          <p:spPr>
            <a:xfrm>
              <a:off x="1588750" y="4452425"/>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2"/>
            <p:cNvSpPr/>
            <p:nvPr/>
          </p:nvSpPr>
          <p:spPr>
            <a:xfrm>
              <a:off x="1588750" y="4602925"/>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2"/>
            <p:cNvSpPr/>
            <p:nvPr/>
          </p:nvSpPr>
          <p:spPr>
            <a:xfrm>
              <a:off x="1588750" y="4903950"/>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2"/>
            <p:cNvSpPr/>
            <p:nvPr/>
          </p:nvSpPr>
          <p:spPr>
            <a:xfrm>
              <a:off x="1588750" y="5204975"/>
              <a:ext cx="121400" cy="121400"/>
            </a:xfrm>
            <a:custGeom>
              <a:rect b="b" l="l" r="r" t="t"/>
              <a:pathLst>
                <a:path extrusionOk="0" h="4856" w="4856">
                  <a:moveTo>
                    <a:pt x="0" y="0"/>
                  </a:moveTo>
                  <a:lnTo>
                    <a:pt x="0" y="4856"/>
                  </a:lnTo>
                  <a:lnTo>
                    <a:pt x="4855" y="4856"/>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2"/>
            <p:cNvSpPr/>
            <p:nvPr/>
          </p:nvSpPr>
          <p:spPr>
            <a:xfrm>
              <a:off x="1739250" y="238125"/>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2"/>
            <p:cNvSpPr/>
            <p:nvPr/>
          </p:nvSpPr>
          <p:spPr>
            <a:xfrm>
              <a:off x="1739250" y="840150"/>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2"/>
            <p:cNvSpPr/>
            <p:nvPr/>
          </p:nvSpPr>
          <p:spPr>
            <a:xfrm>
              <a:off x="1739250" y="1141175"/>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2"/>
            <p:cNvSpPr/>
            <p:nvPr/>
          </p:nvSpPr>
          <p:spPr>
            <a:xfrm>
              <a:off x="1739250" y="1442200"/>
              <a:ext cx="121400" cy="121400"/>
            </a:xfrm>
            <a:custGeom>
              <a:rect b="b" l="l" r="r" t="t"/>
              <a:pathLst>
                <a:path extrusionOk="0" h="4856" w="4856">
                  <a:moveTo>
                    <a:pt x="1" y="0"/>
                  </a:moveTo>
                  <a:lnTo>
                    <a:pt x="1" y="4856"/>
                  </a:lnTo>
                  <a:lnTo>
                    <a:pt x="4856" y="4856"/>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2"/>
            <p:cNvSpPr/>
            <p:nvPr/>
          </p:nvSpPr>
          <p:spPr>
            <a:xfrm>
              <a:off x="1739250" y="1893725"/>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2"/>
            <p:cNvSpPr/>
            <p:nvPr/>
          </p:nvSpPr>
          <p:spPr>
            <a:xfrm>
              <a:off x="1739250" y="2495775"/>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2"/>
            <p:cNvSpPr/>
            <p:nvPr/>
          </p:nvSpPr>
          <p:spPr>
            <a:xfrm>
              <a:off x="1739250" y="2646275"/>
              <a:ext cx="121400" cy="121425"/>
            </a:xfrm>
            <a:custGeom>
              <a:rect b="b" l="l" r="r" t="t"/>
              <a:pathLst>
                <a:path extrusionOk="0" h="4857"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2"/>
            <p:cNvSpPr/>
            <p:nvPr/>
          </p:nvSpPr>
          <p:spPr>
            <a:xfrm>
              <a:off x="1739250" y="3699875"/>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2"/>
            <p:cNvSpPr/>
            <p:nvPr/>
          </p:nvSpPr>
          <p:spPr>
            <a:xfrm>
              <a:off x="1739250" y="4151400"/>
              <a:ext cx="121400" cy="121400"/>
            </a:xfrm>
            <a:custGeom>
              <a:rect b="b" l="l" r="r" t="t"/>
              <a:pathLst>
                <a:path extrusionOk="0" h="4856" w="4856">
                  <a:moveTo>
                    <a:pt x="1" y="0"/>
                  </a:moveTo>
                  <a:lnTo>
                    <a:pt x="1" y="4856"/>
                  </a:lnTo>
                  <a:lnTo>
                    <a:pt x="4856" y="4856"/>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2"/>
            <p:cNvSpPr/>
            <p:nvPr/>
          </p:nvSpPr>
          <p:spPr>
            <a:xfrm>
              <a:off x="1739250" y="4903950"/>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2"/>
            <p:cNvSpPr/>
            <p:nvPr/>
          </p:nvSpPr>
          <p:spPr>
            <a:xfrm>
              <a:off x="1739250" y="5355475"/>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2"/>
            <p:cNvSpPr/>
            <p:nvPr/>
          </p:nvSpPr>
          <p:spPr>
            <a:xfrm>
              <a:off x="1889750" y="388625"/>
              <a:ext cx="121425" cy="121400"/>
            </a:xfrm>
            <a:custGeom>
              <a:rect b="b" l="l" r="r" t="t"/>
              <a:pathLst>
                <a:path extrusionOk="0" h="4856" w="4857">
                  <a:moveTo>
                    <a:pt x="1" y="0"/>
                  </a:moveTo>
                  <a:lnTo>
                    <a:pt x="1" y="4856"/>
                  </a:lnTo>
                  <a:lnTo>
                    <a:pt x="4856" y="4856"/>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2"/>
            <p:cNvSpPr/>
            <p:nvPr/>
          </p:nvSpPr>
          <p:spPr>
            <a:xfrm>
              <a:off x="1889750" y="840150"/>
              <a:ext cx="121425" cy="121400"/>
            </a:xfrm>
            <a:custGeom>
              <a:rect b="b" l="l" r="r" t="t"/>
              <a:pathLst>
                <a:path extrusionOk="0" h="4856" w="4857">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2"/>
            <p:cNvSpPr/>
            <p:nvPr/>
          </p:nvSpPr>
          <p:spPr>
            <a:xfrm>
              <a:off x="1889750" y="3398850"/>
              <a:ext cx="121425" cy="121400"/>
            </a:xfrm>
            <a:custGeom>
              <a:rect b="b" l="l" r="r" t="t"/>
              <a:pathLst>
                <a:path extrusionOk="0" h="4856" w="4857">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2"/>
            <p:cNvSpPr/>
            <p:nvPr/>
          </p:nvSpPr>
          <p:spPr>
            <a:xfrm>
              <a:off x="1889750" y="4602925"/>
              <a:ext cx="121425" cy="121400"/>
            </a:xfrm>
            <a:custGeom>
              <a:rect b="b" l="l" r="r" t="t"/>
              <a:pathLst>
                <a:path extrusionOk="0" h="4856" w="4857">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2"/>
            <p:cNvSpPr/>
            <p:nvPr/>
          </p:nvSpPr>
          <p:spPr>
            <a:xfrm>
              <a:off x="1889750" y="5204975"/>
              <a:ext cx="121425" cy="121400"/>
            </a:xfrm>
            <a:custGeom>
              <a:rect b="b" l="l" r="r" t="t"/>
              <a:pathLst>
                <a:path extrusionOk="0" h="4856" w="4857">
                  <a:moveTo>
                    <a:pt x="1" y="0"/>
                  </a:moveTo>
                  <a:lnTo>
                    <a:pt x="1" y="4856"/>
                  </a:lnTo>
                  <a:lnTo>
                    <a:pt x="4856" y="4856"/>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2"/>
            <p:cNvSpPr/>
            <p:nvPr/>
          </p:nvSpPr>
          <p:spPr>
            <a:xfrm>
              <a:off x="2040275" y="689650"/>
              <a:ext cx="121400" cy="121400"/>
            </a:xfrm>
            <a:custGeom>
              <a:rect b="b" l="l" r="r" t="t"/>
              <a:pathLst>
                <a:path extrusionOk="0" h="4856" w="4856">
                  <a:moveTo>
                    <a:pt x="0" y="0"/>
                  </a:moveTo>
                  <a:lnTo>
                    <a:pt x="0"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2"/>
            <p:cNvSpPr/>
            <p:nvPr/>
          </p:nvSpPr>
          <p:spPr>
            <a:xfrm>
              <a:off x="2040275" y="1893725"/>
              <a:ext cx="121400" cy="121400"/>
            </a:xfrm>
            <a:custGeom>
              <a:rect b="b" l="l" r="r" t="t"/>
              <a:pathLst>
                <a:path extrusionOk="0" h="4856" w="4856">
                  <a:moveTo>
                    <a:pt x="0" y="1"/>
                  </a:moveTo>
                  <a:lnTo>
                    <a:pt x="0"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2"/>
            <p:cNvSpPr/>
            <p:nvPr/>
          </p:nvSpPr>
          <p:spPr>
            <a:xfrm>
              <a:off x="2040275" y="2796800"/>
              <a:ext cx="121400" cy="121400"/>
            </a:xfrm>
            <a:custGeom>
              <a:rect b="b" l="l" r="r" t="t"/>
              <a:pathLst>
                <a:path extrusionOk="0" h="4856" w="4856">
                  <a:moveTo>
                    <a:pt x="0" y="0"/>
                  </a:moveTo>
                  <a:lnTo>
                    <a:pt x="0" y="4856"/>
                  </a:lnTo>
                  <a:lnTo>
                    <a:pt x="4856" y="4856"/>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2"/>
            <p:cNvSpPr/>
            <p:nvPr/>
          </p:nvSpPr>
          <p:spPr>
            <a:xfrm>
              <a:off x="2190775" y="5054450"/>
              <a:ext cx="121425" cy="121425"/>
            </a:xfrm>
            <a:custGeom>
              <a:rect b="b" l="l" r="r" t="t"/>
              <a:pathLst>
                <a:path extrusionOk="0" h="4857" w="4857">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2"/>
            <p:cNvSpPr/>
            <p:nvPr/>
          </p:nvSpPr>
          <p:spPr>
            <a:xfrm>
              <a:off x="2341300" y="4753450"/>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2"/>
            <p:cNvSpPr/>
            <p:nvPr/>
          </p:nvSpPr>
          <p:spPr>
            <a:xfrm>
              <a:off x="2642325" y="2646275"/>
              <a:ext cx="121400" cy="121425"/>
            </a:xfrm>
            <a:custGeom>
              <a:rect b="b" l="l" r="r" t="t"/>
              <a:pathLst>
                <a:path extrusionOk="0" h="4857"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2"/>
            <p:cNvSpPr/>
            <p:nvPr/>
          </p:nvSpPr>
          <p:spPr>
            <a:xfrm>
              <a:off x="2642325" y="5204975"/>
              <a:ext cx="121400" cy="121400"/>
            </a:xfrm>
            <a:custGeom>
              <a:rect b="b" l="l" r="r" t="t"/>
              <a:pathLst>
                <a:path extrusionOk="0" h="4856" w="4856">
                  <a:moveTo>
                    <a:pt x="0" y="0"/>
                  </a:moveTo>
                  <a:lnTo>
                    <a:pt x="0" y="4856"/>
                  </a:lnTo>
                  <a:lnTo>
                    <a:pt x="4855" y="4856"/>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2"/>
            <p:cNvSpPr/>
            <p:nvPr/>
          </p:nvSpPr>
          <p:spPr>
            <a:xfrm>
              <a:off x="3244350" y="990675"/>
              <a:ext cx="121425" cy="121400"/>
            </a:xfrm>
            <a:custGeom>
              <a:rect b="b" l="l" r="r" t="t"/>
              <a:pathLst>
                <a:path extrusionOk="0" h="4856" w="4857">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2" name="Google Shape;212;p2"/>
          <p:cNvGrpSpPr/>
          <p:nvPr/>
        </p:nvGrpSpPr>
        <p:grpSpPr>
          <a:xfrm rot="10800000">
            <a:off x="6367294" y="28698"/>
            <a:ext cx="2017554" cy="5086302"/>
            <a:chOff x="1588750" y="238125"/>
            <a:chExt cx="2078025" cy="5238750"/>
          </a:xfrm>
        </p:grpSpPr>
        <p:sp>
          <p:nvSpPr>
            <p:cNvPr id="213" name="Google Shape;213;p2"/>
            <p:cNvSpPr/>
            <p:nvPr/>
          </p:nvSpPr>
          <p:spPr>
            <a:xfrm>
              <a:off x="1588750" y="1291700"/>
              <a:ext cx="121400" cy="121400"/>
            </a:xfrm>
            <a:custGeom>
              <a:rect b="b" l="l" r="r" t="t"/>
              <a:pathLst>
                <a:path extrusionOk="0" h="4856" w="4856">
                  <a:moveTo>
                    <a:pt x="0" y="0"/>
                  </a:moveTo>
                  <a:lnTo>
                    <a:pt x="0" y="4855"/>
                  </a:lnTo>
                  <a:lnTo>
                    <a:pt x="4855" y="4855"/>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2"/>
            <p:cNvSpPr/>
            <p:nvPr/>
          </p:nvSpPr>
          <p:spPr>
            <a:xfrm>
              <a:off x="1588750" y="1592700"/>
              <a:ext cx="121400" cy="121425"/>
            </a:xfrm>
            <a:custGeom>
              <a:rect b="b" l="l" r="r" t="t"/>
              <a:pathLst>
                <a:path extrusionOk="0" h="4857"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2"/>
            <p:cNvSpPr/>
            <p:nvPr/>
          </p:nvSpPr>
          <p:spPr>
            <a:xfrm>
              <a:off x="1588750" y="2646275"/>
              <a:ext cx="121400" cy="121425"/>
            </a:xfrm>
            <a:custGeom>
              <a:rect b="b" l="l" r="r" t="t"/>
              <a:pathLst>
                <a:path extrusionOk="0" h="4857"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2"/>
            <p:cNvSpPr/>
            <p:nvPr/>
          </p:nvSpPr>
          <p:spPr>
            <a:xfrm>
              <a:off x="1588750" y="4000875"/>
              <a:ext cx="121400" cy="121425"/>
            </a:xfrm>
            <a:custGeom>
              <a:rect b="b" l="l" r="r" t="t"/>
              <a:pathLst>
                <a:path extrusionOk="0" h="4857"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2"/>
            <p:cNvSpPr/>
            <p:nvPr/>
          </p:nvSpPr>
          <p:spPr>
            <a:xfrm>
              <a:off x="1588750" y="4753450"/>
              <a:ext cx="121400" cy="121400"/>
            </a:xfrm>
            <a:custGeom>
              <a:rect b="b" l="l" r="r" t="t"/>
              <a:pathLst>
                <a:path extrusionOk="0" h="4856" w="4856">
                  <a:moveTo>
                    <a:pt x="0" y="0"/>
                  </a:moveTo>
                  <a:lnTo>
                    <a:pt x="0" y="4855"/>
                  </a:lnTo>
                  <a:lnTo>
                    <a:pt x="4855" y="4855"/>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2"/>
            <p:cNvSpPr/>
            <p:nvPr/>
          </p:nvSpPr>
          <p:spPr>
            <a:xfrm>
              <a:off x="1588750" y="5054450"/>
              <a:ext cx="121400" cy="121425"/>
            </a:xfrm>
            <a:custGeom>
              <a:rect b="b" l="l" r="r" t="t"/>
              <a:pathLst>
                <a:path extrusionOk="0" h="4857"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2"/>
            <p:cNvSpPr/>
            <p:nvPr/>
          </p:nvSpPr>
          <p:spPr>
            <a:xfrm>
              <a:off x="1739250" y="539125"/>
              <a:ext cx="121400" cy="121425"/>
            </a:xfrm>
            <a:custGeom>
              <a:rect b="b" l="l" r="r" t="t"/>
              <a:pathLst>
                <a:path extrusionOk="0" h="4857" w="4856">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2"/>
            <p:cNvSpPr/>
            <p:nvPr/>
          </p:nvSpPr>
          <p:spPr>
            <a:xfrm>
              <a:off x="1739250" y="1291700"/>
              <a:ext cx="121400" cy="121400"/>
            </a:xfrm>
            <a:custGeom>
              <a:rect b="b" l="l" r="r" t="t"/>
              <a:pathLst>
                <a:path extrusionOk="0" h="4856" w="4856">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2"/>
            <p:cNvSpPr/>
            <p:nvPr/>
          </p:nvSpPr>
          <p:spPr>
            <a:xfrm>
              <a:off x="1739250" y="2796800"/>
              <a:ext cx="121400" cy="121400"/>
            </a:xfrm>
            <a:custGeom>
              <a:rect b="b" l="l" r="r" t="t"/>
              <a:pathLst>
                <a:path extrusionOk="0" h="4856" w="4856">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2"/>
            <p:cNvSpPr/>
            <p:nvPr/>
          </p:nvSpPr>
          <p:spPr>
            <a:xfrm>
              <a:off x="1739250" y="3398850"/>
              <a:ext cx="121400" cy="121400"/>
            </a:xfrm>
            <a:custGeom>
              <a:rect b="b" l="l" r="r" t="t"/>
              <a:pathLst>
                <a:path extrusionOk="0" h="4856" w="4856">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2"/>
            <p:cNvSpPr/>
            <p:nvPr/>
          </p:nvSpPr>
          <p:spPr>
            <a:xfrm>
              <a:off x="1739250" y="3549350"/>
              <a:ext cx="121400" cy="121400"/>
            </a:xfrm>
            <a:custGeom>
              <a:rect b="b" l="l" r="r" t="t"/>
              <a:pathLst>
                <a:path extrusionOk="0" h="4856" w="4856">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2"/>
            <p:cNvSpPr/>
            <p:nvPr/>
          </p:nvSpPr>
          <p:spPr>
            <a:xfrm>
              <a:off x="1739250" y="4301900"/>
              <a:ext cx="121400" cy="121400"/>
            </a:xfrm>
            <a:custGeom>
              <a:rect b="b" l="l" r="r" t="t"/>
              <a:pathLst>
                <a:path extrusionOk="0" h="4856" w="4856">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2"/>
            <p:cNvSpPr/>
            <p:nvPr/>
          </p:nvSpPr>
          <p:spPr>
            <a:xfrm>
              <a:off x="1739250" y="5204975"/>
              <a:ext cx="121400" cy="121400"/>
            </a:xfrm>
            <a:custGeom>
              <a:rect b="b" l="l" r="r" t="t"/>
              <a:pathLst>
                <a:path extrusionOk="0" h="4856" w="4856">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2"/>
            <p:cNvSpPr/>
            <p:nvPr/>
          </p:nvSpPr>
          <p:spPr>
            <a:xfrm>
              <a:off x="1889750" y="238125"/>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2"/>
            <p:cNvSpPr/>
            <p:nvPr/>
          </p:nvSpPr>
          <p:spPr>
            <a:xfrm>
              <a:off x="1889750" y="1442200"/>
              <a:ext cx="121425" cy="121400"/>
            </a:xfrm>
            <a:custGeom>
              <a:rect b="b" l="l" r="r" t="t"/>
              <a:pathLst>
                <a:path extrusionOk="0" h="4856" w="4857">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2"/>
            <p:cNvSpPr/>
            <p:nvPr/>
          </p:nvSpPr>
          <p:spPr>
            <a:xfrm>
              <a:off x="1889750" y="1743225"/>
              <a:ext cx="121425" cy="121400"/>
            </a:xfrm>
            <a:custGeom>
              <a:rect b="b" l="l" r="r" t="t"/>
              <a:pathLst>
                <a:path extrusionOk="0" h="4856" w="4857">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2"/>
            <p:cNvSpPr/>
            <p:nvPr/>
          </p:nvSpPr>
          <p:spPr>
            <a:xfrm>
              <a:off x="1889750" y="1893725"/>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2"/>
            <p:cNvSpPr/>
            <p:nvPr/>
          </p:nvSpPr>
          <p:spPr>
            <a:xfrm>
              <a:off x="1889750" y="2044250"/>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2"/>
            <p:cNvSpPr/>
            <p:nvPr/>
          </p:nvSpPr>
          <p:spPr>
            <a:xfrm>
              <a:off x="1889750" y="2194750"/>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2"/>
            <p:cNvSpPr/>
            <p:nvPr/>
          </p:nvSpPr>
          <p:spPr>
            <a:xfrm>
              <a:off x="1889750" y="2345275"/>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2"/>
            <p:cNvSpPr/>
            <p:nvPr/>
          </p:nvSpPr>
          <p:spPr>
            <a:xfrm>
              <a:off x="1889750" y="2495775"/>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2"/>
            <p:cNvSpPr/>
            <p:nvPr/>
          </p:nvSpPr>
          <p:spPr>
            <a:xfrm>
              <a:off x="1889750" y="2646275"/>
              <a:ext cx="121425" cy="121425"/>
            </a:xfrm>
            <a:custGeom>
              <a:rect b="b" l="l" r="r" t="t"/>
              <a:pathLst>
                <a:path extrusionOk="0" h="4857"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2"/>
            <p:cNvSpPr/>
            <p:nvPr/>
          </p:nvSpPr>
          <p:spPr>
            <a:xfrm>
              <a:off x="1889750" y="2796800"/>
              <a:ext cx="121425" cy="121400"/>
            </a:xfrm>
            <a:custGeom>
              <a:rect b="b" l="l" r="r" t="t"/>
              <a:pathLst>
                <a:path extrusionOk="0" h="4856" w="4857">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2"/>
            <p:cNvSpPr/>
            <p:nvPr/>
          </p:nvSpPr>
          <p:spPr>
            <a:xfrm>
              <a:off x="1889750" y="2947300"/>
              <a:ext cx="121425" cy="121425"/>
            </a:xfrm>
            <a:custGeom>
              <a:rect b="b" l="l" r="r" t="t"/>
              <a:pathLst>
                <a:path extrusionOk="0" h="4857"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2"/>
            <p:cNvSpPr/>
            <p:nvPr/>
          </p:nvSpPr>
          <p:spPr>
            <a:xfrm>
              <a:off x="1889750" y="3097825"/>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2"/>
            <p:cNvSpPr/>
            <p:nvPr/>
          </p:nvSpPr>
          <p:spPr>
            <a:xfrm>
              <a:off x="1889750" y="3850375"/>
              <a:ext cx="121425" cy="121400"/>
            </a:xfrm>
            <a:custGeom>
              <a:rect b="b" l="l" r="r" t="t"/>
              <a:pathLst>
                <a:path extrusionOk="0" h="4856" w="4857">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2"/>
            <p:cNvSpPr/>
            <p:nvPr/>
          </p:nvSpPr>
          <p:spPr>
            <a:xfrm>
              <a:off x="1889750" y="4000875"/>
              <a:ext cx="121425" cy="121425"/>
            </a:xfrm>
            <a:custGeom>
              <a:rect b="b" l="l" r="r" t="t"/>
              <a:pathLst>
                <a:path extrusionOk="0" h="4857"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2"/>
            <p:cNvSpPr/>
            <p:nvPr/>
          </p:nvSpPr>
          <p:spPr>
            <a:xfrm>
              <a:off x="1889750" y="4151400"/>
              <a:ext cx="121425" cy="121400"/>
            </a:xfrm>
            <a:custGeom>
              <a:rect b="b" l="l" r="r" t="t"/>
              <a:pathLst>
                <a:path extrusionOk="0" h="4856" w="4857">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2"/>
            <p:cNvSpPr/>
            <p:nvPr/>
          </p:nvSpPr>
          <p:spPr>
            <a:xfrm>
              <a:off x="1889750" y="4301900"/>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2"/>
            <p:cNvSpPr/>
            <p:nvPr/>
          </p:nvSpPr>
          <p:spPr>
            <a:xfrm>
              <a:off x="1889750" y="4452425"/>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2"/>
            <p:cNvSpPr/>
            <p:nvPr/>
          </p:nvSpPr>
          <p:spPr>
            <a:xfrm>
              <a:off x="1889750" y="4753450"/>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2"/>
            <p:cNvSpPr/>
            <p:nvPr/>
          </p:nvSpPr>
          <p:spPr>
            <a:xfrm>
              <a:off x="1889750" y="4903950"/>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2"/>
            <p:cNvSpPr/>
            <p:nvPr/>
          </p:nvSpPr>
          <p:spPr>
            <a:xfrm>
              <a:off x="2040275" y="388625"/>
              <a:ext cx="121400" cy="121400"/>
            </a:xfrm>
            <a:custGeom>
              <a:rect b="b" l="l" r="r" t="t"/>
              <a:pathLst>
                <a:path extrusionOk="0" h="4856" w="4856">
                  <a:moveTo>
                    <a:pt x="0" y="0"/>
                  </a:moveTo>
                  <a:lnTo>
                    <a:pt x="0"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2"/>
            <p:cNvSpPr/>
            <p:nvPr/>
          </p:nvSpPr>
          <p:spPr>
            <a:xfrm>
              <a:off x="2040275" y="1141175"/>
              <a:ext cx="121400" cy="121400"/>
            </a:xfrm>
            <a:custGeom>
              <a:rect b="b" l="l" r="r" t="t"/>
              <a:pathLst>
                <a:path extrusionOk="0" h="4856"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2"/>
            <p:cNvSpPr/>
            <p:nvPr/>
          </p:nvSpPr>
          <p:spPr>
            <a:xfrm>
              <a:off x="2040275" y="1291700"/>
              <a:ext cx="121400" cy="121400"/>
            </a:xfrm>
            <a:custGeom>
              <a:rect b="b" l="l" r="r" t="t"/>
              <a:pathLst>
                <a:path extrusionOk="0" h="4856" w="4856">
                  <a:moveTo>
                    <a:pt x="0" y="0"/>
                  </a:moveTo>
                  <a:lnTo>
                    <a:pt x="0"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2"/>
            <p:cNvSpPr/>
            <p:nvPr/>
          </p:nvSpPr>
          <p:spPr>
            <a:xfrm>
              <a:off x="2040275" y="1442200"/>
              <a:ext cx="121400" cy="121400"/>
            </a:xfrm>
            <a:custGeom>
              <a:rect b="b" l="l" r="r" t="t"/>
              <a:pathLst>
                <a:path extrusionOk="0" h="4856" w="4856">
                  <a:moveTo>
                    <a:pt x="0" y="0"/>
                  </a:moveTo>
                  <a:lnTo>
                    <a:pt x="0"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2"/>
            <p:cNvSpPr/>
            <p:nvPr/>
          </p:nvSpPr>
          <p:spPr>
            <a:xfrm>
              <a:off x="2040275" y="1743225"/>
              <a:ext cx="121400" cy="121400"/>
            </a:xfrm>
            <a:custGeom>
              <a:rect b="b" l="l" r="r" t="t"/>
              <a:pathLst>
                <a:path extrusionOk="0" h="4856" w="4856">
                  <a:moveTo>
                    <a:pt x="0" y="0"/>
                  </a:moveTo>
                  <a:lnTo>
                    <a:pt x="0"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2"/>
            <p:cNvSpPr/>
            <p:nvPr/>
          </p:nvSpPr>
          <p:spPr>
            <a:xfrm>
              <a:off x="2040275" y="2044250"/>
              <a:ext cx="121400" cy="121400"/>
            </a:xfrm>
            <a:custGeom>
              <a:rect b="b" l="l" r="r" t="t"/>
              <a:pathLst>
                <a:path extrusionOk="0" h="4856" w="4856">
                  <a:moveTo>
                    <a:pt x="0" y="0"/>
                  </a:moveTo>
                  <a:lnTo>
                    <a:pt x="0"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2"/>
            <p:cNvSpPr/>
            <p:nvPr/>
          </p:nvSpPr>
          <p:spPr>
            <a:xfrm>
              <a:off x="2040275" y="2646275"/>
              <a:ext cx="121400" cy="121425"/>
            </a:xfrm>
            <a:custGeom>
              <a:rect b="b" l="l" r="r" t="t"/>
              <a:pathLst>
                <a:path extrusionOk="0" h="4857"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2"/>
            <p:cNvSpPr/>
            <p:nvPr/>
          </p:nvSpPr>
          <p:spPr>
            <a:xfrm>
              <a:off x="2040275" y="2947300"/>
              <a:ext cx="121400" cy="121425"/>
            </a:xfrm>
            <a:custGeom>
              <a:rect b="b" l="l" r="r" t="t"/>
              <a:pathLst>
                <a:path extrusionOk="0" h="4857"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2"/>
            <p:cNvSpPr/>
            <p:nvPr/>
          </p:nvSpPr>
          <p:spPr>
            <a:xfrm>
              <a:off x="2040275" y="3097825"/>
              <a:ext cx="121400" cy="121400"/>
            </a:xfrm>
            <a:custGeom>
              <a:rect b="b" l="l" r="r" t="t"/>
              <a:pathLst>
                <a:path extrusionOk="0" h="4856" w="4856">
                  <a:moveTo>
                    <a:pt x="0" y="0"/>
                  </a:moveTo>
                  <a:lnTo>
                    <a:pt x="0"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2"/>
            <p:cNvSpPr/>
            <p:nvPr/>
          </p:nvSpPr>
          <p:spPr>
            <a:xfrm>
              <a:off x="2040275" y="3248325"/>
              <a:ext cx="121400" cy="121400"/>
            </a:xfrm>
            <a:custGeom>
              <a:rect b="b" l="l" r="r" t="t"/>
              <a:pathLst>
                <a:path extrusionOk="0" h="4856"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2"/>
            <p:cNvSpPr/>
            <p:nvPr/>
          </p:nvSpPr>
          <p:spPr>
            <a:xfrm>
              <a:off x="2040275" y="3549350"/>
              <a:ext cx="121400" cy="121400"/>
            </a:xfrm>
            <a:custGeom>
              <a:rect b="b" l="l" r="r" t="t"/>
              <a:pathLst>
                <a:path extrusionOk="0" h="4856"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2"/>
            <p:cNvSpPr/>
            <p:nvPr/>
          </p:nvSpPr>
          <p:spPr>
            <a:xfrm>
              <a:off x="2040275" y="3699875"/>
              <a:ext cx="121400" cy="121400"/>
            </a:xfrm>
            <a:custGeom>
              <a:rect b="b" l="l" r="r" t="t"/>
              <a:pathLst>
                <a:path extrusionOk="0" h="4856" w="4856">
                  <a:moveTo>
                    <a:pt x="0" y="0"/>
                  </a:moveTo>
                  <a:lnTo>
                    <a:pt x="0"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2"/>
            <p:cNvSpPr/>
            <p:nvPr/>
          </p:nvSpPr>
          <p:spPr>
            <a:xfrm>
              <a:off x="2040275" y="3850375"/>
              <a:ext cx="121400" cy="121400"/>
            </a:xfrm>
            <a:custGeom>
              <a:rect b="b" l="l" r="r" t="t"/>
              <a:pathLst>
                <a:path extrusionOk="0" h="4856" w="4856">
                  <a:moveTo>
                    <a:pt x="0" y="0"/>
                  </a:moveTo>
                  <a:lnTo>
                    <a:pt x="0"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2"/>
            <p:cNvSpPr/>
            <p:nvPr/>
          </p:nvSpPr>
          <p:spPr>
            <a:xfrm>
              <a:off x="2040275" y="4000875"/>
              <a:ext cx="121400" cy="121425"/>
            </a:xfrm>
            <a:custGeom>
              <a:rect b="b" l="l" r="r" t="t"/>
              <a:pathLst>
                <a:path extrusionOk="0" h="4857"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2"/>
            <p:cNvSpPr/>
            <p:nvPr/>
          </p:nvSpPr>
          <p:spPr>
            <a:xfrm>
              <a:off x="2040275" y="4301900"/>
              <a:ext cx="121400" cy="121400"/>
            </a:xfrm>
            <a:custGeom>
              <a:rect b="b" l="l" r="r" t="t"/>
              <a:pathLst>
                <a:path extrusionOk="0" h="4856"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2"/>
            <p:cNvSpPr/>
            <p:nvPr/>
          </p:nvSpPr>
          <p:spPr>
            <a:xfrm>
              <a:off x="2040275" y="4452425"/>
              <a:ext cx="121400" cy="121400"/>
            </a:xfrm>
            <a:custGeom>
              <a:rect b="b" l="l" r="r" t="t"/>
              <a:pathLst>
                <a:path extrusionOk="0" h="4856" w="4856">
                  <a:moveTo>
                    <a:pt x="0" y="0"/>
                  </a:moveTo>
                  <a:lnTo>
                    <a:pt x="0"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2"/>
            <p:cNvSpPr/>
            <p:nvPr/>
          </p:nvSpPr>
          <p:spPr>
            <a:xfrm>
              <a:off x="2040275" y="4903950"/>
              <a:ext cx="121400" cy="121400"/>
            </a:xfrm>
            <a:custGeom>
              <a:rect b="b" l="l" r="r" t="t"/>
              <a:pathLst>
                <a:path extrusionOk="0" h="4856"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2"/>
            <p:cNvSpPr/>
            <p:nvPr/>
          </p:nvSpPr>
          <p:spPr>
            <a:xfrm>
              <a:off x="2040275" y="5054450"/>
              <a:ext cx="121400" cy="121425"/>
            </a:xfrm>
            <a:custGeom>
              <a:rect b="b" l="l" r="r" t="t"/>
              <a:pathLst>
                <a:path extrusionOk="0" h="4857"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2"/>
            <p:cNvSpPr/>
            <p:nvPr/>
          </p:nvSpPr>
          <p:spPr>
            <a:xfrm>
              <a:off x="2040275" y="5204975"/>
              <a:ext cx="121400" cy="121400"/>
            </a:xfrm>
            <a:custGeom>
              <a:rect b="b" l="l" r="r" t="t"/>
              <a:pathLst>
                <a:path extrusionOk="0" h="4856" w="4856">
                  <a:moveTo>
                    <a:pt x="0" y="0"/>
                  </a:moveTo>
                  <a:lnTo>
                    <a:pt x="0"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2"/>
            <p:cNvSpPr/>
            <p:nvPr/>
          </p:nvSpPr>
          <p:spPr>
            <a:xfrm>
              <a:off x="2190775" y="238125"/>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2"/>
            <p:cNvSpPr/>
            <p:nvPr/>
          </p:nvSpPr>
          <p:spPr>
            <a:xfrm>
              <a:off x="2190775" y="689650"/>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2"/>
            <p:cNvSpPr/>
            <p:nvPr/>
          </p:nvSpPr>
          <p:spPr>
            <a:xfrm>
              <a:off x="2190775" y="840150"/>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2"/>
            <p:cNvSpPr/>
            <p:nvPr/>
          </p:nvSpPr>
          <p:spPr>
            <a:xfrm>
              <a:off x="2190775" y="1141175"/>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2"/>
            <p:cNvSpPr/>
            <p:nvPr/>
          </p:nvSpPr>
          <p:spPr>
            <a:xfrm>
              <a:off x="2190775" y="1291700"/>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2"/>
            <p:cNvSpPr/>
            <p:nvPr/>
          </p:nvSpPr>
          <p:spPr>
            <a:xfrm>
              <a:off x="2190775" y="1592700"/>
              <a:ext cx="121425" cy="121425"/>
            </a:xfrm>
            <a:custGeom>
              <a:rect b="b" l="l" r="r" t="t"/>
              <a:pathLst>
                <a:path extrusionOk="0" h="4857"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2"/>
            <p:cNvSpPr/>
            <p:nvPr/>
          </p:nvSpPr>
          <p:spPr>
            <a:xfrm>
              <a:off x="2190775" y="1743225"/>
              <a:ext cx="121425" cy="121400"/>
            </a:xfrm>
            <a:custGeom>
              <a:rect b="b" l="l" r="r" t="t"/>
              <a:pathLst>
                <a:path extrusionOk="0" h="4856" w="4857">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2"/>
            <p:cNvSpPr/>
            <p:nvPr/>
          </p:nvSpPr>
          <p:spPr>
            <a:xfrm>
              <a:off x="2190775" y="1893725"/>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2"/>
            <p:cNvSpPr/>
            <p:nvPr/>
          </p:nvSpPr>
          <p:spPr>
            <a:xfrm>
              <a:off x="2190775" y="2044250"/>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2"/>
            <p:cNvSpPr/>
            <p:nvPr/>
          </p:nvSpPr>
          <p:spPr>
            <a:xfrm>
              <a:off x="2190775" y="2194750"/>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2"/>
            <p:cNvSpPr/>
            <p:nvPr/>
          </p:nvSpPr>
          <p:spPr>
            <a:xfrm>
              <a:off x="2190775" y="2345275"/>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2"/>
            <p:cNvSpPr/>
            <p:nvPr/>
          </p:nvSpPr>
          <p:spPr>
            <a:xfrm>
              <a:off x="2190775" y="2495775"/>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2"/>
            <p:cNvSpPr/>
            <p:nvPr/>
          </p:nvSpPr>
          <p:spPr>
            <a:xfrm>
              <a:off x="2190775" y="2796800"/>
              <a:ext cx="121425" cy="121400"/>
            </a:xfrm>
            <a:custGeom>
              <a:rect b="b" l="l" r="r" t="t"/>
              <a:pathLst>
                <a:path extrusionOk="0" h="4856" w="4857">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2"/>
            <p:cNvSpPr/>
            <p:nvPr/>
          </p:nvSpPr>
          <p:spPr>
            <a:xfrm>
              <a:off x="2190775" y="3097825"/>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2"/>
            <p:cNvSpPr/>
            <p:nvPr/>
          </p:nvSpPr>
          <p:spPr>
            <a:xfrm>
              <a:off x="2190775" y="3248325"/>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2"/>
            <p:cNvSpPr/>
            <p:nvPr/>
          </p:nvSpPr>
          <p:spPr>
            <a:xfrm>
              <a:off x="2190775" y="3398850"/>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2"/>
            <p:cNvSpPr/>
            <p:nvPr/>
          </p:nvSpPr>
          <p:spPr>
            <a:xfrm>
              <a:off x="2190775" y="3549350"/>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2"/>
            <p:cNvSpPr/>
            <p:nvPr/>
          </p:nvSpPr>
          <p:spPr>
            <a:xfrm>
              <a:off x="2190775" y="3699875"/>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2"/>
            <p:cNvSpPr/>
            <p:nvPr/>
          </p:nvSpPr>
          <p:spPr>
            <a:xfrm>
              <a:off x="2190775" y="4000875"/>
              <a:ext cx="121425" cy="121425"/>
            </a:xfrm>
            <a:custGeom>
              <a:rect b="b" l="l" r="r" t="t"/>
              <a:pathLst>
                <a:path extrusionOk="0" h="4857"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2"/>
            <p:cNvSpPr/>
            <p:nvPr/>
          </p:nvSpPr>
          <p:spPr>
            <a:xfrm>
              <a:off x="2190775" y="4151400"/>
              <a:ext cx="121425" cy="121400"/>
            </a:xfrm>
            <a:custGeom>
              <a:rect b="b" l="l" r="r" t="t"/>
              <a:pathLst>
                <a:path extrusionOk="0" h="4856" w="4857">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2"/>
            <p:cNvSpPr/>
            <p:nvPr/>
          </p:nvSpPr>
          <p:spPr>
            <a:xfrm>
              <a:off x="2190775" y="4452425"/>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2"/>
            <p:cNvSpPr/>
            <p:nvPr/>
          </p:nvSpPr>
          <p:spPr>
            <a:xfrm>
              <a:off x="2190775" y="4602925"/>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2"/>
            <p:cNvSpPr/>
            <p:nvPr/>
          </p:nvSpPr>
          <p:spPr>
            <a:xfrm>
              <a:off x="2190775" y="4753450"/>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2"/>
            <p:cNvSpPr/>
            <p:nvPr/>
          </p:nvSpPr>
          <p:spPr>
            <a:xfrm>
              <a:off x="2190775" y="5204975"/>
              <a:ext cx="121425" cy="121400"/>
            </a:xfrm>
            <a:custGeom>
              <a:rect b="b" l="l" r="r" t="t"/>
              <a:pathLst>
                <a:path extrusionOk="0" h="4856" w="4857">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2"/>
            <p:cNvSpPr/>
            <p:nvPr/>
          </p:nvSpPr>
          <p:spPr>
            <a:xfrm>
              <a:off x="2190775" y="5355475"/>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2"/>
            <p:cNvSpPr/>
            <p:nvPr/>
          </p:nvSpPr>
          <p:spPr>
            <a:xfrm>
              <a:off x="2341300" y="539125"/>
              <a:ext cx="121400" cy="121425"/>
            </a:xfrm>
            <a:custGeom>
              <a:rect b="b" l="l" r="r" t="t"/>
              <a:pathLst>
                <a:path extrusionOk="0" h="4857"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2"/>
            <p:cNvSpPr/>
            <p:nvPr/>
          </p:nvSpPr>
          <p:spPr>
            <a:xfrm>
              <a:off x="2341300" y="689650"/>
              <a:ext cx="121400" cy="121400"/>
            </a:xfrm>
            <a:custGeom>
              <a:rect b="b" l="l" r="r" t="t"/>
              <a:pathLst>
                <a:path extrusionOk="0" h="4856" w="4856">
                  <a:moveTo>
                    <a:pt x="0" y="0"/>
                  </a:moveTo>
                  <a:lnTo>
                    <a:pt x="0" y="4855"/>
                  </a:lnTo>
                  <a:lnTo>
                    <a:pt x="4855" y="4855"/>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2"/>
            <p:cNvSpPr/>
            <p:nvPr/>
          </p:nvSpPr>
          <p:spPr>
            <a:xfrm>
              <a:off x="2341300" y="990675"/>
              <a:ext cx="121400" cy="121400"/>
            </a:xfrm>
            <a:custGeom>
              <a:rect b="b" l="l" r="r" t="t"/>
              <a:pathLst>
                <a:path extrusionOk="0" h="4856" w="4856">
                  <a:moveTo>
                    <a:pt x="0" y="0"/>
                  </a:moveTo>
                  <a:lnTo>
                    <a:pt x="0" y="4855"/>
                  </a:lnTo>
                  <a:lnTo>
                    <a:pt x="4855" y="4855"/>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2"/>
            <p:cNvSpPr/>
            <p:nvPr/>
          </p:nvSpPr>
          <p:spPr>
            <a:xfrm>
              <a:off x="2341300" y="1291700"/>
              <a:ext cx="121400" cy="121400"/>
            </a:xfrm>
            <a:custGeom>
              <a:rect b="b" l="l" r="r" t="t"/>
              <a:pathLst>
                <a:path extrusionOk="0" h="4856" w="4856">
                  <a:moveTo>
                    <a:pt x="0" y="0"/>
                  </a:moveTo>
                  <a:lnTo>
                    <a:pt x="0" y="4855"/>
                  </a:lnTo>
                  <a:lnTo>
                    <a:pt x="4855" y="4855"/>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2"/>
            <p:cNvSpPr/>
            <p:nvPr/>
          </p:nvSpPr>
          <p:spPr>
            <a:xfrm>
              <a:off x="2341300" y="1442200"/>
              <a:ext cx="121400" cy="121400"/>
            </a:xfrm>
            <a:custGeom>
              <a:rect b="b" l="l" r="r" t="t"/>
              <a:pathLst>
                <a:path extrusionOk="0" h="4856" w="4856">
                  <a:moveTo>
                    <a:pt x="0" y="0"/>
                  </a:moveTo>
                  <a:lnTo>
                    <a:pt x="0" y="4856"/>
                  </a:lnTo>
                  <a:lnTo>
                    <a:pt x="4855" y="4856"/>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2"/>
            <p:cNvSpPr/>
            <p:nvPr/>
          </p:nvSpPr>
          <p:spPr>
            <a:xfrm>
              <a:off x="2341300" y="1592700"/>
              <a:ext cx="121400" cy="121425"/>
            </a:xfrm>
            <a:custGeom>
              <a:rect b="b" l="l" r="r" t="t"/>
              <a:pathLst>
                <a:path extrusionOk="0" h="4857"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2"/>
            <p:cNvSpPr/>
            <p:nvPr/>
          </p:nvSpPr>
          <p:spPr>
            <a:xfrm>
              <a:off x="2341300" y="1743225"/>
              <a:ext cx="121400" cy="121400"/>
            </a:xfrm>
            <a:custGeom>
              <a:rect b="b" l="l" r="r" t="t"/>
              <a:pathLst>
                <a:path extrusionOk="0" h="4856" w="4856">
                  <a:moveTo>
                    <a:pt x="0" y="0"/>
                  </a:moveTo>
                  <a:lnTo>
                    <a:pt x="0" y="4856"/>
                  </a:lnTo>
                  <a:lnTo>
                    <a:pt x="4855" y="4856"/>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2"/>
            <p:cNvSpPr/>
            <p:nvPr/>
          </p:nvSpPr>
          <p:spPr>
            <a:xfrm>
              <a:off x="2341300" y="2194750"/>
              <a:ext cx="121400" cy="121400"/>
            </a:xfrm>
            <a:custGeom>
              <a:rect b="b" l="l" r="r" t="t"/>
              <a:pathLst>
                <a:path extrusionOk="0" h="4856"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2"/>
            <p:cNvSpPr/>
            <p:nvPr/>
          </p:nvSpPr>
          <p:spPr>
            <a:xfrm>
              <a:off x="2341300" y="2345275"/>
              <a:ext cx="121400" cy="121400"/>
            </a:xfrm>
            <a:custGeom>
              <a:rect b="b" l="l" r="r" t="t"/>
              <a:pathLst>
                <a:path extrusionOk="0" h="4856" w="4856">
                  <a:moveTo>
                    <a:pt x="0" y="0"/>
                  </a:moveTo>
                  <a:lnTo>
                    <a:pt x="0" y="4855"/>
                  </a:lnTo>
                  <a:lnTo>
                    <a:pt x="4855" y="4855"/>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2"/>
            <p:cNvSpPr/>
            <p:nvPr/>
          </p:nvSpPr>
          <p:spPr>
            <a:xfrm>
              <a:off x="2341300" y="2495775"/>
              <a:ext cx="121400" cy="121400"/>
            </a:xfrm>
            <a:custGeom>
              <a:rect b="b" l="l" r="r" t="t"/>
              <a:pathLst>
                <a:path extrusionOk="0" h="4856"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2"/>
            <p:cNvSpPr/>
            <p:nvPr/>
          </p:nvSpPr>
          <p:spPr>
            <a:xfrm>
              <a:off x="2341300" y="2646275"/>
              <a:ext cx="121400" cy="121425"/>
            </a:xfrm>
            <a:custGeom>
              <a:rect b="b" l="l" r="r" t="t"/>
              <a:pathLst>
                <a:path extrusionOk="0" h="4857"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2"/>
            <p:cNvSpPr/>
            <p:nvPr/>
          </p:nvSpPr>
          <p:spPr>
            <a:xfrm>
              <a:off x="2341300" y="2796800"/>
              <a:ext cx="121400" cy="121400"/>
            </a:xfrm>
            <a:custGeom>
              <a:rect b="b" l="l" r="r" t="t"/>
              <a:pathLst>
                <a:path extrusionOk="0" h="4856" w="4856">
                  <a:moveTo>
                    <a:pt x="0" y="0"/>
                  </a:moveTo>
                  <a:lnTo>
                    <a:pt x="0" y="4856"/>
                  </a:lnTo>
                  <a:lnTo>
                    <a:pt x="4855" y="4856"/>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2"/>
            <p:cNvSpPr/>
            <p:nvPr/>
          </p:nvSpPr>
          <p:spPr>
            <a:xfrm>
              <a:off x="2341300" y="2947300"/>
              <a:ext cx="121400" cy="121425"/>
            </a:xfrm>
            <a:custGeom>
              <a:rect b="b" l="l" r="r" t="t"/>
              <a:pathLst>
                <a:path extrusionOk="0" h="4857"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2"/>
            <p:cNvSpPr/>
            <p:nvPr/>
          </p:nvSpPr>
          <p:spPr>
            <a:xfrm>
              <a:off x="2341300" y="3097825"/>
              <a:ext cx="121400" cy="121400"/>
            </a:xfrm>
            <a:custGeom>
              <a:rect b="b" l="l" r="r" t="t"/>
              <a:pathLst>
                <a:path extrusionOk="0" h="4856" w="4856">
                  <a:moveTo>
                    <a:pt x="0" y="0"/>
                  </a:moveTo>
                  <a:lnTo>
                    <a:pt x="0" y="4855"/>
                  </a:lnTo>
                  <a:lnTo>
                    <a:pt x="4855" y="4855"/>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2"/>
            <p:cNvSpPr/>
            <p:nvPr/>
          </p:nvSpPr>
          <p:spPr>
            <a:xfrm>
              <a:off x="2341300" y="3248325"/>
              <a:ext cx="121400" cy="121400"/>
            </a:xfrm>
            <a:custGeom>
              <a:rect b="b" l="l" r="r" t="t"/>
              <a:pathLst>
                <a:path extrusionOk="0" h="4856"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2"/>
            <p:cNvSpPr/>
            <p:nvPr/>
          </p:nvSpPr>
          <p:spPr>
            <a:xfrm>
              <a:off x="2341300" y="3398850"/>
              <a:ext cx="121400" cy="121400"/>
            </a:xfrm>
            <a:custGeom>
              <a:rect b="b" l="l" r="r" t="t"/>
              <a:pathLst>
                <a:path extrusionOk="0" h="4856" w="4856">
                  <a:moveTo>
                    <a:pt x="0" y="0"/>
                  </a:moveTo>
                  <a:lnTo>
                    <a:pt x="0" y="4855"/>
                  </a:lnTo>
                  <a:lnTo>
                    <a:pt x="4855" y="4855"/>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2"/>
            <p:cNvSpPr/>
            <p:nvPr/>
          </p:nvSpPr>
          <p:spPr>
            <a:xfrm>
              <a:off x="2341300" y="3549350"/>
              <a:ext cx="121400" cy="121400"/>
            </a:xfrm>
            <a:custGeom>
              <a:rect b="b" l="l" r="r" t="t"/>
              <a:pathLst>
                <a:path extrusionOk="0" h="4856"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2"/>
            <p:cNvSpPr/>
            <p:nvPr/>
          </p:nvSpPr>
          <p:spPr>
            <a:xfrm>
              <a:off x="2341300" y="3850375"/>
              <a:ext cx="121400" cy="121400"/>
            </a:xfrm>
            <a:custGeom>
              <a:rect b="b" l="l" r="r" t="t"/>
              <a:pathLst>
                <a:path extrusionOk="0" h="4856" w="4856">
                  <a:moveTo>
                    <a:pt x="0" y="0"/>
                  </a:moveTo>
                  <a:lnTo>
                    <a:pt x="0" y="4856"/>
                  </a:lnTo>
                  <a:lnTo>
                    <a:pt x="4855" y="4856"/>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2"/>
            <p:cNvSpPr/>
            <p:nvPr/>
          </p:nvSpPr>
          <p:spPr>
            <a:xfrm>
              <a:off x="2341300" y="4151400"/>
              <a:ext cx="121400" cy="121400"/>
            </a:xfrm>
            <a:custGeom>
              <a:rect b="b" l="l" r="r" t="t"/>
              <a:pathLst>
                <a:path extrusionOk="0" h="4856" w="4856">
                  <a:moveTo>
                    <a:pt x="0" y="0"/>
                  </a:moveTo>
                  <a:lnTo>
                    <a:pt x="0" y="4856"/>
                  </a:lnTo>
                  <a:lnTo>
                    <a:pt x="4855" y="4856"/>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2"/>
            <p:cNvSpPr/>
            <p:nvPr/>
          </p:nvSpPr>
          <p:spPr>
            <a:xfrm>
              <a:off x="2341300" y="4301900"/>
              <a:ext cx="121400" cy="121400"/>
            </a:xfrm>
            <a:custGeom>
              <a:rect b="b" l="l" r="r" t="t"/>
              <a:pathLst>
                <a:path extrusionOk="0" h="4856"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2"/>
            <p:cNvSpPr/>
            <p:nvPr/>
          </p:nvSpPr>
          <p:spPr>
            <a:xfrm>
              <a:off x="2341300" y="4452425"/>
              <a:ext cx="121400" cy="121400"/>
            </a:xfrm>
            <a:custGeom>
              <a:rect b="b" l="l" r="r" t="t"/>
              <a:pathLst>
                <a:path extrusionOk="0" h="4856" w="4856">
                  <a:moveTo>
                    <a:pt x="0" y="0"/>
                  </a:moveTo>
                  <a:lnTo>
                    <a:pt x="0" y="4855"/>
                  </a:lnTo>
                  <a:lnTo>
                    <a:pt x="4855" y="4855"/>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2"/>
            <p:cNvSpPr/>
            <p:nvPr/>
          </p:nvSpPr>
          <p:spPr>
            <a:xfrm>
              <a:off x="2341300" y="4602925"/>
              <a:ext cx="121400" cy="121400"/>
            </a:xfrm>
            <a:custGeom>
              <a:rect b="b" l="l" r="r" t="t"/>
              <a:pathLst>
                <a:path extrusionOk="0" h="4856"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2"/>
            <p:cNvSpPr/>
            <p:nvPr/>
          </p:nvSpPr>
          <p:spPr>
            <a:xfrm>
              <a:off x="2341300" y="4903950"/>
              <a:ext cx="121400" cy="121400"/>
            </a:xfrm>
            <a:custGeom>
              <a:rect b="b" l="l" r="r" t="t"/>
              <a:pathLst>
                <a:path extrusionOk="0" h="4856"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2"/>
            <p:cNvSpPr/>
            <p:nvPr/>
          </p:nvSpPr>
          <p:spPr>
            <a:xfrm>
              <a:off x="2341300" y="5054450"/>
              <a:ext cx="121400" cy="121425"/>
            </a:xfrm>
            <a:custGeom>
              <a:rect b="b" l="l" r="r" t="t"/>
              <a:pathLst>
                <a:path extrusionOk="0" h="4857"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2"/>
            <p:cNvSpPr/>
            <p:nvPr/>
          </p:nvSpPr>
          <p:spPr>
            <a:xfrm>
              <a:off x="2341300" y="5204975"/>
              <a:ext cx="121400" cy="121400"/>
            </a:xfrm>
            <a:custGeom>
              <a:rect b="b" l="l" r="r" t="t"/>
              <a:pathLst>
                <a:path extrusionOk="0" h="4856" w="4856">
                  <a:moveTo>
                    <a:pt x="0" y="0"/>
                  </a:moveTo>
                  <a:lnTo>
                    <a:pt x="0" y="4856"/>
                  </a:lnTo>
                  <a:lnTo>
                    <a:pt x="4855" y="4856"/>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2"/>
            <p:cNvSpPr/>
            <p:nvPr/>
          </p:nvSpPr>
          <p:spPr>
            <a:xfrm>
              <a:off x="2341300" y="5355475"/>
              <a:ext cx="121400" cy="121400"/>
            </a:xfrm>
            <a:custGeom>
              <a:rect b="b" l="l" r="r" t="t"/>
              <a:pathLst>
                <a:path extrusionOk="0" h="4856"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2"/>
            <p:cNvSpPr/>
            <p:nvPr/>
          </p:nvSpPr>
          <p:spPr>
            <a:xfrm>
              <a:off x="2491800" y="388625"/>
              <a:ext cx="121400" cy="121400"/>
            </a:xfrm>
            <a:custGeom>
              <a:rect b="b" l="l" r="r" t="t"/>
              <a:pathLst>
                <a:path extrusionOk="0" h="4856" w="4856">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2"/>
            <p:cNvSpPr/>
            <p:nvPr/>
          </p:nvSpPr>
          <p:spPr>
            <a:xfrm>
              <a:off x="2491800" y="689650"/>
              <a:ext cx="121400" cy="121400"/>
            </a:xfrm>
            <a:custGeom>
              <a:rect b="b" l="l" r="r" t="t"/>
              <a:pathLst>
                <a:path extrusionOk="0" h="4856" w="4856">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2"/>
            <p:cNvSpPr/>
            <p:nvPr/>
          </p:nvSpPr>
          <p:spPr>
            <a:xfrm>
              <a:off x="2491800" y="840150"/>
              <a:ext cx="121400" cy="121400"/>
            </a:xfrm>
            <a:custGeom>
              <a:rect b="b" l="l" r="r" t="t"/>
              <a:pathLst>
                <a:path extrusionOk="0" h="4856" w="4856">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2"/>
            <p:cNvSpPr/>
            <p:nvPr/>
          </p:nvSpPr>
          <p:spPr>
            <a:xfrm>
              <a:off x="2491800" y="990675"/>
              <a:ext cx="121400" cy="121400"/>
            </a:xfrm>
            <a:custGeom>
              <a:rect b="b" l="l" r="r" t="t"/>
              <a:pathLst>
                <a:path extrusionOk="0" h="4856" w="4856">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2"/>
            <p:cNvSpPr/>
            <p:nvPr/>
          </p:nvSpPr>
          <p:spPr>
            <a:xfrm>
              <a:off x="2491800" y="1141175"/>
              <a:ext cx="121400" cy="121400"/>
            </a:xfrm>
            <a:custGeom>
              <a:rect b="b" l="l" r="r" t="t"/>
              <a:pathLst>
                <a:path extrusionOk="0" h="4856" w="4856">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2"/>
            <p:cNvSpPr/>
            <p:nvPr/>
          </p:nvSpPr>
          <p:spPr>
            <a:xfrm>
              <a:off x="2491800" y="1442200"/>
              <a:ext cx="121400" cy="121400"/>
            </a:xfrm>
            <a:custGeom>
              <a:rect b="b" l="l" r="r" t="t"/>
              <a:pathLst>
                <a:path extrusionOk="0" h="4856" w="4856">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2"/>
            <p:cNvSpPr/>
            <p:nvPr/>
          </p:nvSpPr>
          <p:spPr>
            <a:xfrm>
              <a:off x="2491800" y="1743225"/>
              <a:ext cx="121400" cy="121400"/>
            </a:xfrm>
            <a:custGeom>
              <a:rect b="b" l="l" r="r" t="t"/>
              <a:pathLst>
                <a:path extrusionOk="0" h="4856" w="4856">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2"/>
            <p:cNvSpPr/>
            <p:nvPr/>
          </p:nvSpPr>
          <p:spPr>
            <a:xfrm>
              <a:off x="2491800" y="1893725"/>
              <a:ext cx="121400" cy="121400"/>
            </a:xfrm>
            <a:custGeom>
              <a:rect b="b" l="l" r="r" t="t"/>
              <a:pathLst>
                <a:path extrusionOk="0" h="4856" w="4856">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2"/>
            <p:cNvSpPr/>
            <p:nvPr/>
          </p:nvSpPr>
          <p:spPr>
            <a:xfrm>
              <a:off x="2491800" y="2044250"/>
              <a:ext cx="121400" cy="121400"/>
            </a:xfrm>
            <a:custGeom>
              <a:rect b="b" l="l" r="r" t="t"/>
              <a:pathLst>
                <a:path extrusionOk="0" h="4856" w="4856">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2"/>
            <p:cNvSpPr/>
            <p:nvPr/>
          </p:nvSpPr>
          <p:spPr>
            <a:xfrm>
              <a:off x="2491800" y="2345275"/>
              <a:ext cx="121400" cy="121400"/>
            </a:xfrm>
            <a:custGeom>
              <a:rect b="b" l="l" r="r" t="t"/>
              <a:pathLst>
                <a:path extrusionOk="0" h="4856" w="4856">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2"/>
            <p:cNvSpPr/>
            <p:nvPr/>
          </p:nvSpPr>
          <p:spPr>
            <a:xfrm>
              <a:off x="2491800" y="2495775"/>
              <a:ext cx="121400" cy="121400"/>
            </a:xfrm>
            <a:custGeom>
              <a:rect b="b" l="l" r="r" t="t"/>
              <a:pathLst>
                <a:path extrusionOk="0" h="4856" w="4856">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2"/>
            <p:cNvSpPr/>
            <p:nvPr/>
          </p:nvSpPr>
          <p:spPr>
            <a:xfrm>
              <a:off x="2491800" y="2646275"/>
              <a:ext cx="121400" cy="121425"/>
            </a:xfrm>
            <a:custGeom>
              <a:rect b="b" l="l" r="r" t="t"/>
              <a:pathLst>
                <a:path extrusionOk="0" h="4857" w="4856">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2"/>
            <p:cNvSpPr/>
            <p:nvPr/>
          </p:nvSpPr>
          <p:spPr>
            <a:xfrm>
              <a:off x="2491800" y="2796800"/>
              <a:ext cx="121400" cy="121400"/>
            </a:xfrm>
            <a:custGeom>
              <a:rect b="b" l="l" r="r" t="t"/>
              <a:pathLst>
                <a:path extrusionOk="0" h="4856" w="4856">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2"/>
            <p:cNvSpPr/>
            <p:nvPr/>
          </p:nvSpPr>
          <p:spPr>
            <a:xfrm>
              <a:off x="2491800" y="2947300"/>
              <a:ext cx="121400" cy="121425"/>
            </a:xfrm>
            <a:custGeom>
              <a:rect b="b" l="l" r="r" t="t"/>
              <a:pathLst>
                <a:path extrusionOk="0" h="4857" w="4856">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2"/>
            <p:cNvSpPr/>
            <p:nvPr/>
          </p:nvSpPr>
          <p:spPr>
            <a:xfrm>
              <a:off x="2491800" y="3097825"/>
              <a:ext cx="121400" cy="121400"/>
            </a:xfrm>
            <a:custGeom>
              <a:rect b="b" l="l" r="r" t="t"/>
              <a:pathLst>
                <a:path extrusionOk="0" h="4856" w="4856">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2"/>
            <p:cNvSpPr/>
            <p:nvPr/>
          </p:nvSpPr>
          <p:spPr>
            <a:xfrm>
              <a:off x="2491800" y="3248325"/>
              <a:ext cx="121400" cy="121400"/>
            </a:xfrm>
            <a:custGeom>
              <a:rect b="b" l="l" r="r" t="t"/>
              <a:pathLst>
                <a:path extrusionOk="0" h="4856" w="4856">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2"/>
            <p:cNvSpPr/>
            <p:nvPr/>
          </p:nvSpPr>
          <p:spPr>
            <a:xfrm>
              <a:off x="2491800" y="3549350"/>
              <a:ext cx="121400" cy="121400"/>
            </a:xfrm>
            <a:custGeom>
              <a:rect b="b" l="l" r="r" t="t"/>
              <a:pathLst>
                <a:path extrusionOk="0" h="4856" w="4856">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2"/>
            <p:cNvSpPr/>
            <p:nvPr/>
          </p:nvSpPr>
          <p:spPr>
            <a:xfrm>
              <a:off x="2491800" y="3850375"/>
              <a:ext cx="121400" cy="121400"/>
            </a:xfrm>
            <a:custGeom>
              <a:rect b="b" l="l" r="r" t="t"/>
              <a:pathLst>
                <a:path extrusionOk="0" h="4856" w="4856">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2"/>
            <p:cNvSpPr/>
            <p:nvPr/>
          </p:nvSpPr>
          <p:spPr>
            <a:xfrm>
              <a:off x="2491800" y="4000875"/>
              <a:ext cx="121400" cy="121425"/>
            </a:xfrm>
            <a:custGeom>
              <a:rect b="b" l="l" r="r" t="t"/>
              <a:pathLst>
                <a:path extrusionOk="0" h="4857" w="4856">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2"/>
            <p:cNvSpPr/>
            <p:nvPr/>
          </p:nvSpPr>
          <p:spPr>
            <a:xfrm>
              <a:off x="2491800" y="4151400"/>
              <a:ext cx="121400" cy="121400"/>
            </a:xfrm>
            <a:custGeom>
              <a:rect b="b" l="l" r="r" t="t"/>
              <a:pathLst>
                <a:path extrusionOk="0" h="4856" w="4856">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2"/>
            <p:cNvSpPr/>
            <p:nvPr/>
          </p:nvSpPr>
          <p:spPr>
            <a:xfrm>
              <a:off x="2491800" y="4301900"/>
              <a:ext cx="121400" cy="121400"/>
            </a:xfrm>
            <a:custGeom>
              <a:rect b="b" l="l" r="r" t="t"/>
              <a:pathLst>
                <a:path extrusionOk="0" h="4856" w="4856">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2"/>
            <p:cNvSpPr/>
            <p:nvPr/>
          </p:nvSpPr>
          <p:spPr>
            <a:xfrm>
              <a:off x="2491800" y="4602925"/>
              <a:ext cx="121400" cy="121400"/>
            </a:xfrm>
            <a:custGeom>
              <a:rect b="b" l="l" r="r" t="t"/>
              <a:pathLst>
                <a:path extrusionOk="0" h="4856" w="4856">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2"/>
            <p:cNvSpPr/>
            <p:nvPr/>
          </p:nvSpPr>
          <p:spPr>
            <a:xfrm>
              <a:off x="2491800" y="4753450"/>
              <a:ext cx="121400" cy="121400"/>
            </a:xfrm>
            <a:custGeom>
              <a:rect b="b" l="l" r="r" t="t"/>
              <a:pathLst>
                <a:path extrusionOk="0" h="4856" w="4856">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2"/>
            <p:cNvSpPr/>
            <p:nvPr/>
          </p:nvSpPr>
          <p:spPr>
            <a:xfrm>
              <a:off x="2491800" y="5054450"/>
              <a:ext cx="121400" cy="121425"/>
            </a:xfrm>
            <a:custGeom>
              <a:rect b="b" l="l" r="r" t="t"/>
              <a:pathLst>
                <a:path extrusionOk="0" h="4857" w="4856">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2"/>
            <p:cNvSpPr/>
            <p:nvPr/>
          </p:nvSpPr>
          <p:spPr>
            <a:xfrm>
              <a:off x="2491800" y="5355475"/>
              <a:ext cx="121400" cy="121400"/>
            </a:xfrm>
            <a:custGeom>
              <a:rect b="b" l="l" r="r" t="t"/>
              <a:pathLst>
                <a:path extrusionOk="0" h="4856" w="4856">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2"/>
            <p:cNvSpPr/>
            <p:nvPr/>
          </p:nvSpPr>
          <p:spPr>
            <a:xfrm>
              <a:off x="2642325" y="539125"/>
              <a:ext cx="121400" cy="121425"/>
            </a:xfrm>
            <a:custGeom>
              <a:rect b="b" l="l" r="r" t="t"/>
              <a:pathLst>
                <a:path extrusionOk="0" h="4857"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2"/>
            <p:cNvSpPr/>
            <p:nvPr/>
          </p:nvSpPr>
          <p:spPr>
            <a:xfrm>
              <a:off x="2642325" y="990675"/>
              <a:ext cx="121400" cy="121400"/>
            </a:xfrm>
            <a:custGeom>
              <a:rect b="b" l="l" r="r" t="t"/>
              <a:pathLst>
                <a:path extrusionOk="0" h="4856" w="4856">
                  <a:moveTo>
                    <a:pt x="0" y="0"/>
                  </a:moveTo>
                  <a:lnTo>
                    <a:pt x="0" y="4855"/>
                  </a:lnTo>
                  <a:lnTo>
                    <a:pt x="4855" y="4855"/>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2"/>
            <p:cNvSpPr/>
            <p:nvPr/>
          </p:nvSpPr>
          <p:spPr>
            <a:xfrm>
              <a:off x="2642325" y="1141175"/>
              <a:ext cx="121400" cy="121400"/>
            </a:xfrm>
            <a:custGeom>
              <a:rect b="b" l="l" r="r" t="t"/>
              <a:pathLst>
                <a:path extrusionOk="0" h="4856"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2"/>
            <p:cNvSpPr/>
            <p:nvPr/>
          </p:nvSpPr>
          <p:spPr>
            <a:xfrm>
              <a:off x="2642325" y="1291700"/>
              <a:ext cx="121400" cy="121400"/>
            </a:xfrm>
            <a:custGeom>
              <a:rect b="b" l="l" r="r" t="t"/>
              <a:pathLst>
                <a:path extrusionOk="0" h="4856" w="4856">
                  <a:moveTo>
                    <a:pt x="0" y="0"/>
                  </a:moveTo>
                  <a:lnTo>
                    <a:pt x="0" y="4855"/>
                  </a:lnTo>
                  <a:lnTo>
                    <a:pt x="4855" y="4855"/>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2"/>
            <p:cNvSpPr/>
            <p:nvPr/>
          </p:nvSpPr>
          <p:spPr>
            <a:xfrm>
              <a:off x="2642325" y="1592700"/>
              <a:ext cx="121400" cy="121425"/>
            </a:xfrm>
            <a:custGeom>
              <a:rect b="b" l="l" r="r" t="t"/>
              <a:pathLst>
                <a:path extrusionOk="0" h="4857"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2"/>
            <p:cNvSpPr/>
            <p:nvPr/>
          </p:nvSpPr>
          <p:spPr>
            <a:xfrm>
              <a:off x="2642325" y="1893725"/>
              <a:ext cx="121400" cy="121400"/>
            </a:xfrm>
            <a:custGeom>
              <a:rect b="b" l="l" r="r" t="t"/>
              <a:pathLst>
                <a:path extrusionOk="0" h="4856"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2"/>
            <p:cNvSpPr/>
            <p:nvPr/>
          </p:nvSpPr>
          <p:spPr>
            <a:xfrm>
              <a:off x="2642325" y="2044250"/>
              <a:ext cx="121400" cy="121400"/>
            </a:xfrm>
            <a:custGeom>
              <a:rect b="b" l="l" r="r" t="t"/>
              <a:pathLst>
                <a:path extrusionOk="0" h="4856" w="4856">
                  <a:moveTo>
                    <a:pt x="0" y="0"/>
                  </a:moveTo>
                  <a:lnTo>
                    <a:pt x="0" y="4855"/>
                  </a:lnTo>
                  <a:lnTo>
                    <a:pt x="4855" y="4855"/>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2"/>
            <p:cNvSpPr/>
            <p:nvPr/>
          </p:nvSpPr>
          <p:spPr>
            <a:xfrm>
              <a:off x="2642325" y="2194750"/>
              <a:ext cx="121400" cy="121400"/>
            </a:xfrm>
            <a:custGeom>
              <a:rect b="b" l="l" r="r" t="t"/>
              <a:pathLst>
                <a:path extrusionOk="0" h="4856"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2"/>
            <p:cNvSpPr/>
            <p:nvPr/>
          </p:nvSpPr>
          <p:spPr>
            <a:xfrm>
              <a:off x="2642325" y="2495775"/>
              <a:ext cx="121400" cy="121400"/>
            </a:xfrm>
            <a:custGeom>
              <a:rect b="b" l="l" r="r" t="t"/>
              <a:pathLst>
                <a:path extrusionOk="0" h="4856"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2"/>
            <p:cNvSpPr/>
            <p:nvPr/>
          </p:nvSpPr>
          <p:spPr>
            <a:xfrm>
              <a:off x="2642325" y="2796800"/>
              <a:ext cx="121400" cy="121400"/>
            </a:xfrm>
            <a:custGeom>
              <a:rect b="b" l="l" r="r" t="t"/>
              <a:pathLst>
                <a:path extrusionOk="0" h="4856" w="4856">
                  <a:moveTo>
                    <a:pt x="0" y="0"/>
                  </a:moveTo>
                  <a:lnTo>
                    <a:pt x="0" y="4856"/>
                  </a:lnTo>
                  <a:lnTo>
                    <a:pt x="4855" y="4856"/>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2"/>
            <p:cNvSpPr/>
            <p:nvPr/>
          </p:nvSpPr>
          <p:spPr>
            <a:xfrm>
              <a:off x="2642325" y="3097825"/>
              <a:ext cx="121400" cy="121400"/>
            </a:xfrm>
            <a:custGeom>
              <a:rect b="b" l="l" r="r" t="t"/>
              <a:pathLst>
                <a:path extrusionOk="0" h="4856" w="4856">
                  <a:moveTo>
                    <a:pt x="0" y="0"/>
                  </a:moveTo>
                  <a:lnTo>
                    <a:pt x="0" y="4855"/>
                  </a:lnTo>
                  <a:lnTo>
                    <a:pt x="4855" y="4855"/>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2"/>
            <p:cNvSpPr/>
            <p:nvPr/>
          </p:nvSpPr>
          <p:spPr>
            <a:xfrm>
              <a:off x="2642325" y="3398850"/>
              <a:ext cx="121400" cy="121400"/>
            </a:xfrm>
            <a:custGeom>
              <a:rect b="b" l="l" r="r" t="t"/>
              <a:pathLst>
                <a:path extrusionOk="0" h="4856" w="4856">
                  <a:moveTo>
                    <a:pt x="0" y="0"/>
                  </a:moveTo>
                  <a:lnTo>
                    <a:pt x="0" y="4855"/>
                  </a:lnTo>
                  <a:lnTo>
                    <a:pt x="4855" y="4855"/>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2"/>
            <p:cNvSpPr/>
            <p:nvPr/>
          </p:nvSpPr>
          <p:spPr>
            <a:xfrm>
              <a:off x="2642325" y="3549350"/>
              <a:ext cx="121400" cy="121400"/>
            </a:xfrm>
            <a:custGeom>
              <a:rect b="b" l="l" r="r" t="t"/>
              <a:pathLst>
                <a:path extrusionOk="0" h="4856"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2"/>
            <p:cNvSpPr/>
            <p:nvPr/>
          </p:nvSpPr>
          <p:spPr>
            <a:xfrm>
              <a:off x="2642325" y="4000875"/>
              <a:ext cx="121400" cy="121425"/>
            </a:xfrm>
            <a:custGeom>
              <a:rect b="b" l="l" r="r" t="t"/>
              <a:pathLst>
                <a:path extrusionOk="0" h="4857"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2"/>
            <p:cNvSpPr/>
            <p:nvPr/>
          </p:nvSpPr>
          <p:spPr>
            <a:xfrm>
              <a:off x="2642325" y="4151400"/>
              <a:ext cx="121400" cy="121400"/>
            </a:xfrm>
            <a:custGeom>
              <a:rect b="b" l="l" r="r" t="t"/>
              <a:pathLst>
                <a:path extrusionOk="0" h="4856" w="4856">
                  <a:moveTo>
                    <a:pt x="0" y="0"/>
                  </a:moveTo>
                  <a:lnTo>
                    <a:pt x="0" y="4856"/>
                  </a:lnTo>
                  <a:lnTo>
                    <a:pt x="4855" y="4856"/>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2"/>
            <p:cNvSpPr/>
            <p:nvPr/>
          </p:nvSpPr>
          <p:spPr>
            <a:xfrm>
              <a:off x="2642325" y="4301900"/>
              <a:ext cx="121400" cy="121400"/>
            </a:xfrm>
            <a:custGeom>
              <a:rect b="b" l="l" r="r" t="t"/>
              <a:pathLst>
                <a:path extrusionOk="0" h="4856"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2"/>
            <p:cNvSpPr/>
            <p:nvPr/>
          </p:nvSpPr>
          <p:spPr>
            <a:xfrm>
              <a:off x="2642325" y="4452425"/>
              <a:ext cx="121400" cy="121400"/>
            </a:xfrm>
            <a:custGeom>
              <a:rect b="b" l="l" r="r" t="t"/>
              <a:pathLst>
                <a:path extrusionOk="0" h="4856" w="4856">
                  <a:moveTo>
                    <a:pt x="0" y="0"/>
                  </a:moveTo>
                  <a:lnTo>
                    <a:pt x="0" y="4855"/>
                  </a:lnTo>
                  <a:lnTo>
                    <a:pt x="4855" y="4855"/>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2"/>
            <p:cNvSpPr/>
            <p:nvPr/>
          </p:nvSpPr>
          <p:spPr>
            <a:xfrm>
              <a:off x="2642325" y="4602925"/>
              <a:ext cx="121400" cy="121400"/>
            </a:xfrm>
            <a:custGeom>
              <a:rect b="b" l="l" r="r" t="t"/>
              <a:pathLst>
                <a:path extrusionOk="0" h="4856"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2"/>
            <p:cNvSpPr/>
            <p:nvPr/>
          </p:nvSpPr>
          <p:spPr>
            <a:xfrm>
              <a:off x="2642325" y="4903950"/>
              <a:ext cx="121400" cy="121400"/>
            </a:xfrm>
            <a:custGeom>
              <a:rect b="b" l="l" r="r" t="t"/>
              <a:pathLst>
                <a:path extrusionOk="0" h="4856"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2"/>
            <p:cNvSpPr/>
            <p:nvPr/>
          </p:nvSpPr>
          <p:spPr>
            <a:xfrm>
              <a:off x="2642325" y="5054450"/>
              <a:ext cx="121400" cy="121425"/>
            </a:xfrm>
            <a:custGeom>
              <a:rect b="b" l="l" r="r" t="t"/>
              <a:pathLst>
                <a:path extrusionOk="0" h="4857"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2"/>
            <p:cNvSpPr/>
            <p:nvPr/>
          </p:nvSpPr>
          <p:spPr>
            <a:xfrm>
              <a:off x="2792825" y="238125"/>
              <a:ext cx="121400" cy="121400"/>
            </a:xfrm>
            <a:custGeom>
              <a:rect b="b" l="l" r="r" t="t"/>
              <a:pathLst>
                <a:path extrusionOk="0" h="4856" w="4856">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2"/>
            <p:cNvSpPr/>
            <p:nvPr/>
          </p:nvSpPr>
          <p:spPr>
            <a:xfrm>
              <a:off x="2792825" y="689650"/>
              <a:ext cx="121400" cy="121400"/>
            </a:xfrm>
            <a:custGeom>
              <a:rect b="b" l="l" r="r" t="t"/>
              <a:pathLst>
                <a:path extrusionOk="0" h="4856" w="4856">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2"/>
            <p:cNvSpPr/>
            <p:nvPr/>
          </p:nvSpPr>
          <p:spPr>
            <a:xfrm>
              <a:off x="2792825" y="990675"/>
              <a:ext cx="121400" cy="121400"/>
            </a:xfrm>
            <a:custGeom>
              <a:rect b="b" l="l" r="r" t="t"/>
              <a:pathLst>
                <a:path extrusionOk="0" h="4856" w="4856">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2"/>
            <p:cNvSpPr/>
            <p:nvPr/>
          </p:nvSpPr>
          <p:spPr>
            <a:xfrm>
              <a:off x="2792825" y="1442200"/>
              <a:ext cx="121400" cy="121400"/>
            </a:xfrm>
            <a:custGeom>
              <a:rect b="b" l="l" r="r" t="t"/>
              <a:pathLst>
                <a:path extrusionOk="0" h="4856" w="4856">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2"/>
            <p:cNvSpPr/>
            <p:nvPr/>
          </p:nvSpPr>
          <p:spPr>
            <a:xfrm>
              <a:off x="2792825" y="1592700"/>
              <a:ext cx="121400" cy="121425"/>
            </a:xfrm>
            <a:custGeom>
              <a:rect b="b" l="l" r="r" t="t"/>
              <a:pathLst>
                <a:path extrusionOk="0" h="4857" w="4856">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2"/>
            <p:cNvSpPr/>
            <p:nvPr/>
          </p:nvSpPr>
          <p:spPr>
            <a:xfrm>
              <a:off x="2792825" y="2194750"/>
              <a:ext cx="121400" cy="121400"/>
            </a:xfrm>
            <a:custGeom>
              <a:rect b="b" l="l" r="r" t="t"/>
              <a:pathLst>
                <a:path extrusionOk="0" h="4856" w="4856">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2"/>
            <p:cNvSpPr/>
            <p:nvPr/>
          </p:nvSpPr>
          <p:spPr>
            <a:xfrm>
              <a:off x="2792825" y="2345275"/>
              <a:ext cx="121400" cy="121400"/>
            </a:xfrm>
            <a:custGeom>
              <a:rect b="b" l="l" r="r" t="t"/>
              <a:pathLst>
                <a:path extrusionOk="0" h="4856" w="4856">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2"/>
            <p:cNvSpPr/>
            <p:nvPr/>
          </p:nvSpPr>
          <p:spPr>
            <a:xfrm>
              <a:off x="2792825" y="2646275"/>
              <a:ext cx="121400" cy="121425"/>
            </a:xfrm>
            <a:custGeom>
              <a:rect b="b" l="l" r="r" t="t"/>
              <a:pathLst>
                <a:path extrusionOk="0" h="4857" w="4856">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2"/>
            <p:cNvSpPr/>
            <p:nvPr/>
          </p:nvSpPr>
          <p:spPr>
            <a:xfrm>
              <a:off x="2792825" y="2796800"/>
              <a:ext cx="121400" cy="121400"/>
            </a:xfrm>
            <a:custGeom>
              <a:rect b="b" l="l" r="r" t="t"/>
              <a:pathLst>
                <a:path extrusionOk="0" h="4856" w="4856">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2"/>
            <p:cNvSpPr/>
            <p:nvPr/>
          </p:nvSpPr>
          <p:spPr>
            <a:xfrm>
              <a:off x="2792825" y="2947300"/>
              <a:ext cx="121400" cy="121425"/>
            </a:xfrm>
            <a:custGeom>
              <a:rect b="b" l="l" r="r" t="t"/>
              <a:pathLst>
                <a:path extrusionOk="0" h="4857" w="4856">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2"/>
            <p:cNvSpPr/>
            <p:nvPr/>
          </p:nvSpPr>
          <p:spPr>
            <a:xfrm>
              <a:off x="2792825" y="3097825"/>
              <a:ext cx="121400" cy="121400"/>
            </a:xfrm>
            <a:custGeom>
              <a:rect b="b" l="l" r="r" t="t"/>
              <a:pathLst>
                <a:path extrusionOk="0" h="4856" w="4856">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2"/>
            <p:cNvSpPr/>
            <p:nvPr/>
          </p:nvSpPr>
          <p:spPr>
            <a:xfrm>
              <a:off x="2792825" y="3549350"/>
              <a:ext cx="121400" cy="121400"/>
            </a:xfrm>
            <a:custGeom>
              <a:rect b="b" l="l" r="r" t="t"/>
              <a:pathLst>
                <a:path extrusionOk="0" h="4856" w="4856">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2"/>
            <p:cNvSpPr/>
            <p:nvPr/>
          </p:nvSpPr>
          <p:spPr>
            <a:xfrm>
              <a:off x="2792825" y="3699875"/>
              <a:ext cx="121400" cy="121400"/>
            </a:xfrm>
            <a:custGeom>
              <a:rect b="b" l="l" r="r" t="t"/>
              <a:pathLst>
                <a:path extrusionOk="0" h="4856" w="4856">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2"/>
            <p:cNvSpPr/>
            <p:nvPr/>
          </p:nvSpPr>
          <p:spPr>
            <a:xfrm>
              <a:off x="2792825" y="3850375"/>
              <a:ext cx="121400" cy="121400"/>
            </a:xfrm>
            <a:custGeom>
              <a:rect b="b" l="l" r="r" t="t"/>
              <a:pathLst>
                <a:path extrusionOk="0" h="4856" w="4856">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2"/>
            <p:cNvSpPr/>
            <p:nvPr/>
          </p:nvSpPr>
          <p:spPr>
            <a:xfrm>
              <a:off x="2792825" y="4151400"/>
              <a:ext cx="121400" cy="121400"/>
            </a:xfrm>
            <a:custGeom>
              <a:rect b="b" l="l" r="r" t="t"/>
              <a:pathLst>
                <a:path extrusionOk="0" h="4856" w="4856">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2"/>
            <p:cNvSpPr/>
            <p:nvPr/>
          </p:nvSpPr>
          <p:spPr>
            <a:xfrm>
              <a:off x="2792825" y="4903950"/>
              <a:ext cx="121400" cy="121400"/>
            </a:xfrm>
            <a:custGeom>
              <a:rect b="b" l="l" r="r" t="t"/>
              <a:pathLst>
                <a:path extrusionOk="0" h="4856" w="4856">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2"/>
            <p:cNvSpPr/>
            <p:nvPr/>
          </p:nvSpPr>
          <p:spPr>
            <a:xfrm>
              <a:off x="2792825" y="5204975"/>
              <a:ext cx="121400" cy="121400"/>
            </a:xfrm>
            <a:custGeom>
              <a:rect b="b" l="l" r="r" t="t"/>
              <a:pathLst>
                <a:path extrusionOk="0" h="4856" w="4856">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2"/>
            <p:cNvSpPr/>
            <p:nvPr/>
          </p:nvSpPr>
          <p:spPr>
            <a:xfrm>
              <a:off x="2792825" y="5355475"/>
              <a:ext cx="121400" cy="121400"/>
            </a:xfrm>
            <a:custGeom>
              <a:rect b="b" l="l" r="r" t="t"/>
              <a:pathLst>
                <a:path extrusionOk="0" h="4856" w="4856">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2"/>
            <p:cNvSpPr/>
            <p:nvPr/>
          </p:nvSpPr>
          <p:spPr>
            <a:xfrm>
              <a:off x="2943325" y="388625"/>
              <a:ext cx="121425" cy="121400"/>
            </a:xfrm>
            <a:custGeom>
              <a:rect b="b" l="l" r="r" t="t"/>
              <a:pathLst>
                <a:path extrusionOk="0" h="4856" w="4857">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2"/>
            <p:cNvSpPr/>
            <p:nvPr/>
          </p:nvSpPr>
          <p:spPr>
            <a:xfrm>
              <a:off x="2943325" y="539125"/>
              <a:ext cx="121425" cy="121425"/>
            </a:xfrm>
            <a:custGeom>
              <a:rect b="b" l="l" r="r" t="t"/>
              <a:pathLst>
                <a:path extrusionOk="0" h="4857"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2"/>
            <p:cNvSpPr/>
            <p:nvPr/>
          </p:nvSpPr>
          <p:spPr>
            <a:xfrm>
              <a:off x="2943325" y="990675"/>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2"/>
            <p:cNvSpPr/>
            <p:nvPr/>
          </p:nvSpPr>
          <p:spPr>
            <a:xfrm>
              <a:off x="2943325" y="1291700"/>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2"/>
            <p:cNvSpPr/>
            <p:nvPr/>
          </p:nvSpPr>
          <p:spPr>
            <a:xfrm>
              <a:off x="2943325" y="1592700"/>
              <a:ext cx="121425" cy="121425"/>
            </a:xfrm>
            <a:custGeom>
              <a:rect b="b" l="l" r="r" t="t"/>
              <a:pathLst>
                <a:path extrusionOk="0" h="4857"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2"/>
            <p:cNvSpPr/>
            <p:nvPr/>
          </p:nvSpPr>
          <p:spPr>
            <a:xfrm>
              <a:off x="2943325" y="2044250"/>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2"/>
            <p:cNvSpPr/>
            <p:nvPr/>
          </p:nvSpPr>
          <p:spPr>
            <a:xfrm>
              <a:off x="2943325" y="2345275"/>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2"/>
            <p:cNvSpPr/>
            <p:nvPr/>
          </p:nvSpPr>
          <p:spPr>
            <a:xfrm>
              <a:off x="2943325" y="2796800"/>
              <a:ext cx="121425" cy="121400"/>
            </a:xfrm>
            <a:custGeom>
              <a:rect b="b" l="l" r="r" t="t"/>
              <a:pathLst>
                <a:path extrusionOk="0" h="4856" w="4857">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2"/>
            <p:cNvSpPr/>
            <p:nvPr/>
          </p:nvSpPr>
          <p:spPr>
            <a:xfrm>
              <a:off x="2943325" y="3097825"/>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2"/>
            <p:cNvSpPr/>
            <p:nvPr/>
          </p:nvSpPr>
          <p:spPr>
            <a:xfrm>
              <a:off x="2943325" y="3248325"/>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2"/>
            <p:cNvSpPr/>
            <p:nvPr/>
          </p:nvSpPr>
          <p:spPr>
            <a:xfrm>
              <a:off x="2943325" y="3549350"/>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2"/>
            <p:cNvSpPr/>
            <p:nvPr/>
          </p:nvSpPr>
          <p:spPr>
            <a:xfrm>
              <a:off x="2943325" y="3699875"/>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2"/>
            <p:cNvSpPr/>
            <p:nvPr/>
          </p:nvSpPr>
          <p:spPr>
            <a:xfrm>
              <a:off x="2943325" y="3850375"/>
              <a:ext cx="121425" cy="121400"/>
            </a:xfrm>
            <a:custGeom>
              <a:rect b="b" l="l" r="r" t="t"/>
              <a:pathLst>
                <a:path extrusionOk="0" h="4856" w="4857">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2"/>
            <p:cNvSpPr/>
            <p:nvPr/>
          </p:nvSpPr>
          <p:spPr>
            <a:xfrm>
              <a:off x="2943325" y="4151400"/>
              <a:ext cx="121425" cy="121400"/>
            </a:xfrm>
            <a:custGeom>
              <a:rect b="b" l="l" r="r" t="t"/>
              <a:pathLst>
                <a:path extrusionOk="0" h="4856" w="4857">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2"/>
            <p:cNvSpPr/>
            <p:nvPr/>
          </p:nvSpPr>
          <p:spPr>
            <a:xfrm>
              <a:off x="2943325" y="4301900"/>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2"/>
            <p:cNvSpPr/>
            <p:nvPr/>
          </p:nvSpPr>
          <p:spPr>
            <a:xfrm>
              <a:off x="2943325" y="4753450"/>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2"/>
            <p:cNvSpPr/>
            <p:nvPr/>
          </p:nvSpPr>
          <p:spPr>
            <a:xfrm>
              <a:off x="2943325" y="5054450"/>
              <a:ext cx="121425" cy="121425"/>
            </a:xfrm>
            <a:custGeom>
              <a:rect b="b" l="l" r="r" t="t"/>
              <a:pathLst>
                <a:path extrusionOk="0" h="4857"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2"/>
            <p:cNvSpPr/>
            <p:nvPr/>
          </p:nvSpPr>
          <p:spPr>
            <a:xfrm>
              <a:off x="2943325" y="5204975"/>
              <a:ext cx="121425" cy="121400"/>
            </a:xfrm>
            <a:custGeom>
              <a:rect b="b" l="l" r="r" t="t"/>
              <a:pathLst>
                <a:path extrusionOk="0" h="4856" w="4857">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2"/>
            <p:cNvSpPr/>
            <p:nvPr/>
          </p:nvSpPr>
          <p:spPr>
            <a:xfrm>
              <a:off x="3093850" y="238125"/>
              <a:ext cx="121400" cy="121400"/>
            </a:xfrm>
            <a:custGeom>
              <a:rect b="b" l="l" r="r" t="t"/>
              <a:pathLst>
                <a:path extrusionOk="0" h="4856" w="4856">
                  <a:moveTo>
                    <a:pt x="0" y="0"/>
                  </a:moveTo>
                  <a:lnTo>
                    <a:pt x="0"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2"/>
            <p:cNvSpPr/>
            <p:nvPr/>
          </p:nvSpPr>
          <p:spPr>
            <a:xfrm>
              <a:off x="3093850" y="689650"/>
              <a:ext cx="121400" cy="121400"/>
            </a:xfrm>
            <a:custGeom>
              <a:rect b="b" l="l" r="r" t="t"/>
              <a:pathLst>
                <a:path extrusionOk="0" h="4856" w="4856">
                  <a:moveTo>
                    <a:pt x="0" y="0"/>
                  </a:moveTo>
                  <a:lnTo>
                    <a:pt x="0"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2"/>
            <p:cNvSpPr/>
            <p:nvPr/>
          </p:nvSpPr>
          <p:spPr>
            <a:xfrm>
              <a:off x="3093850" y="1141175"/>
              <a:ext cx="121400" cy="121400"/>
            </a:xfrm>
            <a:custGeom>
              <a:rect b="b" l="l" r="r" t="t"/>
              <a:pathLst>
                <a:path extrusionOk="0" h="4856"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2"/>
            <p:cNvSpPr/>
            <p:nvPr/>
          </p:nvSpPr>
          <p:spPr>
            <a:xfrm>
              <a:off x="3093850" y="1743225"/>
              <a:ext cx="121400" cy="121400"/>
            </a:xfrm>
            <a:custGeom>
              <a:rect b="b" l="l" r="r" t="t"/>
              <a:pathLst>
                <a:path extrusionOk="0" h="4856" w="4856">
                  <a:moveTo>
                    <a:pt x="0" y="0"/>
                  </a:moveTo>
                  <a:lnTo>
                    <a:pt x="0"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2"/>
            <p:cNvSpPr/>
            <p:nvPr/>
          </p:nvSpPr>
          <p:spPr>
            <a:xfrm>
              <a:off x="3093850" y="2345275"/>
              <a:ext cx="121400" cy="121400"/>
            </a:xfrm>
            <a:custGeom>
              <a:rect b="b" l="l" r="r" t="t"/>
              <a:pathLst>
                <a:path extrusionOk="0" h="4856" w="4856">
                  <a:moveTo>
                    <a:pt x="0" y="0"/>
                  </a:moveTo>
                  <a:lnTo>
                    <a:pt x="0"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2"/>
            <p:cNvSpPr/>
            <p:nvPr/>
          </p:nvSpPr>
          <p:spPr>
            <a:xfrm>
              <a:off x="3093850" y="3097825"/>
              <a:ext cx="121400" cy="121400"/>
            </a:xfrm>
            <a:custGeom>
              <a:rect b="b" l="l" r="r" t="t"/>
              <a:pathLst>
                <a:path extrusionOk="0" h="4856" w="4856">
                  <a:moveTo>
                    <a:pt x="0" y="0"/>
                  </a:moveTo>
                  <a:lnTo>
                    <a:pt x="0"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2"/>
            <p:cNvSpPr/>
            <p:nvPr/>
          </p:nvSpPr>
          <p:spPr>
            <a:xfrm>
              <a:off x="3093850" y="4301900"/>
              <a:ext cx="121400" cy="121400"/>
            </a:xfrm>
            <a:custGeom>
              <a:rect b="b" l="l" r="r" t="t"/>
              <a:pathLst>
                <a:path extrusionOk="0" h="4856"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2"/>
            <p:cNvSpPr/>
            <p:nvPr/>
          </p:nvSpPr>
          <p:spPr>
            <a:xfrm>
              <a:off x="3093850" y="4452425"/>
              <a:ext cx="121400" cy="121400"/>
            </a:xfrm>
            <a:custGeom>
              <a:rect b="b" l="l" r="r" t="t"/>
              <a:pathLst>
                <a:path extrusionOk="0" h="4856" w="4856">
                  <a:moveTo>
                    <a:pt x="0" y="0"/>
                  </a:moveTo>
                  <a:lnTo>
                    <a:pt x="0"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2"/>
            <p:cNvSpPr/>
            <p:nvPr/>
          </p:nvSpPr>
          <p:spPr>
            <a:xfrm>
              <a:off x="3093850" y="5355475"/>
              <a:ext cx="121400" cy="121400"/>
            </a:xfrm>
            <a:custGeom>
              <a:rect b="b" l="l" r="r" t="t"/>
              <a:pathLst>
                <a:path extrusionOk="0" h="4856"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2"/>
            <p:cNvSpPr/>
            <p:nvPr/>
          </p:nvSpPr>
          <p:spPr>
            <a:xfrm>
              <a:off x="3244350" y="388625"/>
              <a:ext cx="121425" cy="121400"/>
            </a:xfrm>
            <a:custGeom>
              <a:rect b="b" l="l" r="r" t="t"/>
              <a:pathLst>
                <a:path extrusionOk="0" h="4856" w="4857">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2"/>
            <p:cNvSpPr/>
            <p:nvPr/>
          </p:nvSpPr>
          <p:spPr>
            <a:xfrm>
              <a:off x="3244350" y="1291700"/>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2"/>
            <p:cNvSpPr/>
            <p:nvPr/>
          </p:nvSpPr>
          <p:spPr>
            <a:xfrm>
              <a:off x="3244350" y="2044250"/>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2"/>
            <p:cNvSpPr/>
            <p:nvPr/>
          </p:nvSpPr>
          <p:spPr>
            <a:xfrm>
              <a:off x="3244350" y="2796800"/>
              <a:ext cx="121425" cy="121400"/>
            </a:xfrm>
            <a:custGeom>
              <a:rect b="b" l="l" r="r" t="t"/>
              <a:pathLst>
                <a:path extrusionOk="0" h="4856" w="4857">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2"/>
            <p:cNvSpPr/>
            <p:nvPr/>
          </p:nvSpPr>
          <p:spPr>
            <a:xfrm>
              <a:off x="3244350" y="3699875"/>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2"/>
            <p:cNvSpPr/>
            <p:nvPr/>
          </p:nvSpPr>
          <p:spPr>
            <a:xfrm>
              <a:off x="3244350" y="4452425"/>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2"/>
            <p:cNvSpPr/>
            <p:nvPr/>
          </p:nvSpPr>
          <p:spPr>
            <a:xfrm>
              <a:off x="3244350" y="4602925"/>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2"/>
            <p:cNvSpPr/>
            <p:nvPr/>
          </p:nvSpPr>
          <p:spPr>
            <a:xfrm>
              <a:off x="3244350" y="5204975"/>
              <a:ext cx="121425" cy="121400"/>
            </a:xfrm>
            <a:custGeom>
              <a:rect b="b" l="l" r="r" t="t"/>
              <a:pathLst>
                <a:path extrusionOk="0" h="4856" w="4857">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2"/>
            <p:cNvSpPr/>
            <p:nvPr/>
          </p:nvSpPr>
          <p:spPr>
            <a:xfrm>
              <a:off x="3394875" y="238125"/>
              <a:ext cx="121400" cy="121400"/>
            </a:xfrm>
            <a:custGeom>
              <a:rect b="b" l="l" r="r" t="t"/>
              <a:pathLst>
                <a:path extrusionOk="0" h="4856" w="4856">
                  <a:moveTo>
                    <a:pt x="0" y="0"/>
                  </a:moveTo>
                  <a:lnTo>
                    <a:pt x="0" y="4855"/>
                  </a:lnTo>
                  <a:lnTo>
                    <a:pt x="4855" y="4855"/>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2"/>
            <p:cNvSpPr/>
            <p:nvPr/>
          </p:nvSpPr>
          <p:spPr>
            <a:xfrm>
              <a:off x="3394875" y="1291700"/>
              <a:ext cx="121400" cy="121400"/>
            </a:xfrm>
            <a:custGeom>
              <a:rect b="b" l="l" r="r" t="t"/>
              <a:pathLst>
                <a:path extrusionOk="0" h="4856" w="4856">
                  <a:moveTo>
                    <a:pt x="0" y="0"/>
                  </a:moveTo>
                  <a:lnTo>
                    <a:pt x="0" y="4855"/>
                  </a:lnTo>
                  <a:lnTo>
                    <a:pt x="4855" y="4855"/>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2"/>
            <p:cNvSpPr/>
            <p:nvPr/>
          </p:nvSpPr>
          <p:spPr>
            <a:xfrm>
              <a:off x="3394875" y="3248325"/>
              <a:ext cx="121400" cy="121400"/>
            </a:xfrm>
            <a:custGeom>
              <a:rect b="b" l="l" r="r" t="t"/>
              <a:pathLst>
                <a:path extrusionOk="0" h="4856"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2"/>
            <p:cNvSpPr/>
            <p:nvPr/>
          </p:nvSpPr>
          <p:spPr>
            <a:xfrm>
              <a:off x="3394875" y="3850375"/>
              <a:ext cx="121400" cy="121400"/>
            </a:xfrm>
            <a:custGeom>
              <a:rect b="b" l="l" r="r" t="t"/>
              <a:pathLst>
                <a:path extrusionOk="0" h="4856" w="4856">
                  <a:moveTo>
                    <a:pt x="0" y="0"/>
                  </a:moveTo>
                  <a:lnTo>
                    <a:pt x="0" y="4856"/>
                  </a:lnTo>
                  <a:lnTo>
                    <a:pt x="4855" y="4856"/>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2"/>
            <p:cNvSpPr/>
            <p:nvPr/>
          </p:nvSpPr>
          <p:spPr>
            <a:xfrm>
              <a:off x="3394875" y="4452425"/>
              <a:ext cx="121400" cy="121400"/>
            </a:xfrm>
            <a:custGeom>
              <a:rect b="b" l="l" r="r" t="t"/>
              <a:pathLst>
                <a:path extrusionOk="0" h="4856" w="4856">
                  <a:moveTo>
                    <a:pt x="0" y="0"/>
                  </a:moveTo>
                  <a:lnTo>
                    <a:pt x="0" y="4855"/>
                  </a:lnTo>
                  <a:lnTo>
                    <a:pt x="4855" y="4855"/>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2"/>
            <p:cNvSpPr/>
            <p:nvPr/>
          </p:nvSpPr>
          <p:spPr>
            <a:xfrm>
              <a:off x="3394875" y="5204975"/>
              <a:ext cx="121400" cy="121400"/>
            </a:xfrm>
            <a:custGeom>
              <a:rect b="b" l="l" r="r" t="t"/>
              <a:pathLst>
                <a:path extrusionOk="0" h="4856" w="4856">
                  <a:moveTo>
                    <a:pt x="0" y="0"/>
                  </a:moveTo>
                  <a:lnTo>
                    <a:pt x="0" y="4856"/>
                  </a:lnTo>
                  <a:lnTo>
                    <a:pt x="4855" y="4856"/>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2"/>
            <p:cNvSpPr/>
            <p:nvPr/>
          </p:nvSpPr>
          <p:spPr>
            <a:xfrm>
              <a:off x="3545375" y="689650"/>
              <a:ext cx="121400" cy="121400"/>
            </a:xfrm>
            <a:custGeom>
              <a:rect b="b" l="l" r="r" t="t"/>
              <a:pathLst>
                <a:path extrusionOk="0" h="4856" w="4856">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2"/>
            <p:cNvSpPr/>
            <p:nvPr/>
          </p:nvSpPr>
          <p:spPr>
            <a:xfrm>
              <a:off x="3545375" y="1592700"/>
              <a:ext cx="121400" cy="121425"/>
            </a:xfrm>
            <a:custGeom>
              <a:rect b="b" l="l" r="r" t="t"/>
              <a:pathLst>
                <a:path extrusionOk="0" h="4857" w="4856">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2"/>
            <p:cNvSpPr/>
            <p:nvPr/>
          </p:nvSpPr>
          <p:spPr>
            <a:xfrm>
              <a:off x="3545375" y="2646275"/>
              <a:ext cx="121400" cy="121425"/>
            </a:xfrm>
            <a:custGeom>
              <a:rect b="b" l="l" r="r" t="t"/>
              <a:pathLst>
                <a:path extrusionOk="0" h="4857" w="4856">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2" name="Google Shape;422;p2"/>
          <p:cNvGrpSpPr/>
          <p:nvPr/>
        </p:nvGrpSpPr>
        <p:grpSpPr>
          <a:xfrm rot="10800000">
            <a:off x="6367294" y="28698"/>
            <a:ext cx="2309820" cy="5086302"/>
            <a:chOff x="1287725" y="238125"/>
            <a:chExt cx="2379050" cy="5238750"/>
          </a:xfrm>
        </p:grpSpPr>
        <p:sp>
          <p:nvSpPr>
            <p:cNvPr id="423" name="Google Shape;423;p2"/>
            <p:cNvSpPr/>
            <p:nvPr/>
          </p:nvSpPr>
          <p:spPr>
            <a:xfrm>
              <a:off x="1287725" y="388625"/>
              <a:ext cx="121400" cy="121400"/>
            </a:xfrm>
            <a:custGeom>
              <a:rect b="b" l="l" r="r" t="t"/>
              <a:pathLst>
                <a:path extrusionOk="0" h="4856" w="4856">
                  <a:moveTo>
                    <a:pt x="0" y="0"/>
                  </a:moveTo>
                  <a:lnTo>
                    <a:pt x="0" y="4856"/>
                  </a:lnTo>
                  <a:lnTo>
                    <a:pt x="4855" y="4856"/>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2"/>
            <p:cNvSpPr/>
            <p:nvPr/>
          </p:nvSpPr>
          <p:spPr>
            <a:xfrm>
              <a:off x="1287725" y="689650"/>
              <a:ext cx="121400" cy="121400"/>
            </a:xfrm>
            <a:custGeom>
              <a:rect b="b" l="l" r="r" t="t"/>
              <a:pathLst>
                <a:path extrusionOk="0" h="4856" w="4856">
                  <a:moveTo>
                    <a:pt x="0" y="0"/>
                  </a:moveTo>
                  <a:lnTo>
                    <a:pt x="0" y="4855"/>
                  </a:lnTo>
                  <a:lnTo>
                    <a:pt x="4855" y="4855"/>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2"/>
            <p:cNvSpPr/>
            <p:nvPr/>
          </p:nvSpPr>
          <p:spPr>
            <a:xfrm>
              <a:off x="1287725" y="840150"/>
              <a:ext cx="121400" cy="121400"/>
            </a:xfrm>
            <a:custGeom>
              <a:rect b="b" l="l" r="r" t="t"/>
              <a:pathLst>
                <a:path extrusionOk="0" h="4856"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2"/>
            <p:cNvSpPr/>
            <p:nvPr/>
          </p:nvSpPr>
          <p:spPr>
            <a:xfrm>
              <a:off x="1287725" y="1291700"/>
              <a:ext cx="121400" cy="121400"/>
            </a:xfrm>
            <a:custGeom>
              <a:rect b="b" l="l" r="r" t="t"/>
              <a:pathLst>
                <a:path extrusionOk="0" h="4856" w="4856">
                  <a:moveTo>
                    <a:pt x="0" y="0"/>
                  </a:moveTo>
                  <a:lnTo>
                    <a:pt x="0" y="4855"/>
                  </a:lnTo>
                  <a:lnTo>
                    <a:pt x="4855" y="4855"/>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2"/>
            <p:cNvSpPr/>
            <p:nvPr/>
          </p:nvSpPr>
          <p:spPr>
            <a:xfrm>
              <a:off x="1287725" y="1743225"/>
              <a:ext cx="121400" cy="121400"/>
            </a:xfrm>
            <a:custGeom>
              <a:rect b="b" l="l" r="r" t="t"/>
              <a:pathLst>
                <a:path extrusionOk="0" h="4856" w="4856">
                  <a:moveTo>
                    <a:pt x="0" y="0"/>
                  </a:moveTo>
                  <a:lnTo>
                    <a:pt x="0" y="4856"/>
                  </a:lnTo>
                  <a:lnTo>
                    <a:pt x="4855" y="4856"/>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2"/>
            <p:cNvSpPr/>
            <p:nvPr/>
          </p:nvSpPr>
          <p:spPr>
            <a:xfrm>
              <a:off x="1287725" y="1893725"/>
              <a:ext cx="121400" cy="121400"/>
            </a:xfrm>
            <a:custGeom>
              <a:rect b="b" l="l" r="r" t="t"/>
              <a:pathLst>
                <a:path extrusionOk="0" h="4856"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2"/>
            <p:cNvSpPr/>
            <p:nvPr/>
          </p:nvSpPr>
          <p:spPr>
            <a:xfrm>
              <a:off x="1287725" y="2044250"/>
              <a:ext cx="121400" cy="121400"/>
            </a:xfrm>
            <a:custGeom>
              <a:rect b="b" l="l" r="r" t="t"/>
              <a:pathLst>
                <a:path extrusionOk="0" h="4856" w="4856">
                  <a:moveTo>
                    <a:pt x="0" y="0"/>
                  </a:moveTo>
                  <a:lnTo>
                    <a:pt x="0" y="4855"/>
                  </a:lnTo>
                  <a:lnTo>
                    <a:pt x="4855" y="4855"/>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2"/>
            <p:cNvSpPr/>
            <p:nvPr/>
          </p:nvSpPr>
          <p:spPr>
            <a:xfrm>
              <a:off x="1287725" y="2495775"/>
              <a:ext cx="121400" cy="121400"/>
            </a:xfrm>
            <a:custGeom>
              <a:rect b="b" l="l" r="r" t="t"/>
              <a:pathLst>
                <a:path extrusionOk="0" h="4856"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2"/>
            <p:cNvSpPr/>
            <p:nvPr/>
          </p:nvSpPr>
          <p:spPr>
            <a:xfrm>
              <a:off x="1287725" y="2947300"/>
              <a:ext cx="121400" cy="121425"/>
            </a:xfrm>
            <a:custGeom>
              <a:rect b="b" l="l" r="r" t="t"/>
              <a:pathLst>
                <a:path extrusionOk="0" h="4857"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2"/>
            <p:cNvSpPr/>
            <p:nvPr/>
          </p:nvSpPr>
          <p:spPr>
            <a:xfrm>
              <a:off x="1287725" y="3699875"/>
              <a:ext cx="121400" cy="121400"/>
            </a:xfrm>
            <a:custGeom>
              <a:rect b="b" l="l" r="r" t="t"/>
              <a:pathLst>
                <a:path extrusionOk="0" h="4856" w="4856">
                  <a:moveTo>
                    <a:pt x="0" y="0"/>
                  </a:moveTo>
                  <a:lnTo>
                    <a:pt x="0" y="4855"/>
                  </a:lnTo>
                  <a:lnTo>
                    <a:pt x="4855" y="4855"/>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2"/>
            <p:cNvSpPr/>
            <p:nvPr/>
          </p:nvSpPr>
          <p:spPr>
            <a:xfrm>
              <a:off x="1287725" y="3850375"/>
              <a:ext cx="121400" cy="121400"/>
            </a:xfrm>
            <a:custGeom>
              <a:rect b="b" l="l" r="r" t="t"/>
              <a:pathLst>
                <a:path extrusionOk="0" h="4856" w="4856">
                  <a:moveTo>
                    <a:pt x="0" y="0"/>
                  </a:moveTo>
                  <a:lnTo>
                    <a:pt x="0" y="4856"/>
                  </a:lnTo>
                  <a:lnTo>
                    <a:pt x="4855" y="4856"/>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2"/>
            <p:cNvSpPr/>
            <p:nvPr/>
          </p:nvSpPr>
          <p:spPr>
            <a:xfrm>
              <a:off x="1287725" y="4452425"/>
              <a:ext cx="121400" cy="121400"/>
            </a:xfrm>
            <a:custGeom>
              <a:rect b="b" l="l" r="r" t="t"/>
              <a:pathLst>
                <a:path extrusionOk="0" h="4856" w="4856">
                  <a:moveTo>
                    <a:pt x="0" y="0"/>
                  </a:moveTo>
                  <a:lnTo>
                    <a:pt x="0" y="4855"/>
                  </a:lnTo>
                  <a:lnTo>
                    <a:pt x="4855" y="4855"/>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2"/>
            <p:cNvSpPr/>
            <p:nvPr/>
          </p:nvSpPr>
          <p:spPr>
            <a:xfrm>
              <a:off x="1287725" y="4753450"/>
              <a:ext cx="121400" cy="121400"/>
            </a:xfrm>
            <a:custGeom>
              <a:rect b="b" l="l" r="r" t="t"/>
              <a:pathLst>
                <a:path extrusionOk="0" h="4856" w="4856">
                  <a:moveTo>
                    <a:pt x="0" y="0"/>
                  </a:moveTo>
                  <a:lnTo>
                    <a:pt x="0" y="4855"/>
                  </a:lnTo>
                  <a:lnTo>
                    <a:pt x="4855" y="4855"/>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2"/>
            <p:cNvSpPr/>
            <p:nvPr/>
          </p:nvSpPr>
          <p:spPr>
            <a:xfrm>
              <a:off x="1287725" y="5054450"/>
              <a:ext cx="121400" cy="121425"/>
            </a:xfrm>
            <a:custGeom>
              <a:rect b="b" l="l" r="r" t="t"/>
              <a:pathLst>
                <a:path extrusionOk="0" h="4857"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2"/>
            <p:cNvSpPr/>
            <p:nvPr/>
          </p:nvSpPr>
          <p:spPr>
            <a:xfrm>
              <a:off x="1287725" y="5204975"/>
              <a:ext cx="121400" cy="121400"/>
            </a:xfrm>
            <a:custGeom>
              <a:rect b="b" l="l" r="r" t="t"/>
              <a:pathLst>
                <a:path extrusionOk="0" h="4856" w="4856">
                  <a:moveTo>
                    <a:pt x="0" y="0"/>
                  </a:moveTo>
                  <a:lnTo>
                    <a:pt x="0" y="4856"/>
                  </a:lnTo>
                  <a:lnTo>
                    <a:pt x="4855" y="4856"/>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2"/>
            <p:cNvSpPr/>
            <p:nvPr/>
          </p:nvSpPr>
          <p:spPr>
            <a:xfrm>
              <a:off x="1438225" y="388625"/>
              <a:ext cx="121400" cy="121400"/>
            </a:xfrm>
            <a:custGeom>
              <a:rect b="b" l="l" r="r" t="t"/>
              <a:pathLst>
                <a:path extrusionOk="0" h="4856" w="4856">
                  <a:moveTo>
                    <a:pt x="1" y="0"/>
                  </a:moveTo>
                  <a:lnTo>
                    <a:pt x="1"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2"/>
            <p:cNvSpPr/>
            <p:nvPr/>
          </p:nvSpPr>
          <p:spPr>
            <a:xfrm>
              <a:off x="1438225" y="2345275"/>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2"/>
            <p:cNvSpPr/>
            <p:nvPr/>
          </p:nvSpPr>
          <p:spPr>
            <a:xfrm>
              <a:off x="1438225" y="2796800"/>
              <a:ext cx="121400" cy="121400"/>
            </a:xfrm>
            <a:custGeom>
              <a:rect b="b" l="l" r="r" t="t"/>
              <a:pathLst>
                <a:path extrusionOk="0" h="4856" w="4856">
                  <a:moveTo>
                    <a:pt x="1" y="0"/>
                  </a:moveTo>
                  <a:lnTo>
                    <a:pt x="1"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2"/>
            <p:cNvSpPr/>
            <p:nvPr/>
          </p:nvSpPr>
          <p:spPr>
            <a:xfrm>
              <a:off x="1438225" y="4151400"/>
              <a:ext cx="121400" cy="121400"/>
            </a:xfrm>
            <a:custGeom>
              <a:rect b="b" l="l" r="r" t="t"/>
              <a:pathLst>
                <a:path extrusionOk="0" h="4856" w="4856">
                  <a:moveTo>
                    <a:pt x="1" y="0"/>
                  </a:moveTo>
                  <a:lnTo>
                    <a:pt x="1"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2"/>
            <p:cNvSpPr/>
            <p:nvPr/>
          </p:nvSpPr>
          <p:spPr>
            <a:xfrm>
              <a:off x="1588750" y="388625"/>
              <a:ext cx="121400" cy="121400"/>
            </a:xfrm>
            <a:custGeom>
              <a:rect b="b" l="l" r="r" t="t"/>
              <a:pathLst>
                <a:path extrusionOk="0" h="4856" w="4856">
                  <a:moveTo>
                    <a:pt x="0" y="0"/>
                  </a:moveTo>
                  <a:lnTo>
                    <a:pt x="0" y="4856"/>
                  </a:lnTo>
                  <a:lnTo>
                    <a:pt x="4855" y="4856"/>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2"/>
            <p:cNvSpPr/>
            <p:nvPr/>
          </p:nvSpPr>
          <p:spPr>
            <a:xfrm>
              <a:off x="1588750" y="539125"/>
              <a:ext cx="121400" cy="121425"/>
            </a:xfrm>
            <a:custGeom>
              <a:rect b="b" l="l" r="r" t="t"/>
              <a:pathLst>
                <a:path extrusionOk="0" h="4857"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2"/>
            <p:cNvSpPr/>
            <p:nvPr/>
          </p:nvSpPr>
          <p:spPr>
            <a:xfrm>
              <a:off x="1588750" y="689650"/>
              <a:ext cx="121400" cy="121400"/>
            </a:xfrm>
            <a:custGeom>
              <a:rect b="b" l="l" r="r" t="t"/>
              <a:pathLst>
                <a:path extrusionOk="0" h="4856" w="4856">
                  <a:moveTo>
                    <a:pt x="0" y="0"/>
                  </a:moveTo>
                  <a:lnTo>
                    <a:pt x="0" y="4855"/>
                  </a:lnTo>
                  <a:lnTo>
                    <a:pt x="4855" y="4855"/>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2"/>
            <p:cNvSpPr/>
            <p:nvPr/>
          </p:nvSpPr>
          <p:spPr>
            <a:xfrm>
              <a:off x="1588750" y="1141175"/>
              <a:ext cx="121400" cy="121400"/>
            </a:xfrm>
            <a:custGeom>
              <a:rect b="b" l="l" r="r" t="t"/>
              <a:pathLst>
                <a:path extrusionOk="0" h="4856"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2"/>
            <p:cNvSpPr/>
            <p:nvPr/>
          </p:nvSpPr>
          <p:spPr>
            <a:xfrm>
              <a:off x="1588750" y="1893725"/>
              <a:ext cx="121400" cy="121400"/>
            </a:xfrm>
            <a:custGeom>
              <a:rect b="b" l="l" r="r" t="t"/>
              <a:pathLst>
                <a:path extrusionOk="0" h="4856"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2"/>
            <p:cNvSpPr/>
            <p:nvPr/>
          </p:nvSpPr>
          <p:spPr>
            <a:xfrm>
              <a:off x="1588750" y="2044250"/>
              <a:ext cx="121400" cy="121400"/>
            </a:xfrm>
            <a:custGeom>
              <a:rect b="b" l="l" r="r" t="t"/>
              <a:pathLst>
                <a:path extrusionOk="0" h="4856" w="4856">
                  <a:moveTo>
                    <a:pt x="0" y="0"/>
                  </a:moveTo>
                  <a:lnTo>
                    <a:pt x="0" y="4855"/>
                  </a:lnTo>
                  <a:lnTo>
                    <a:pt x="4855" y="4855"/>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2"/>
            <p:cNvSpPr/>
            <p:nvPr/>
          </p:nvSpPr>
          <p:spPr>
            <a:xfrm>
              <a:off x="1588750" y="2345275"/>
              <a:ext cx="121400" cy="121400"/>
            </a:xfrm>
            <a:custGeom>
              <a:rect b="b" l="l" r="r" t="t"/>
              <a:pathLst>
                <a:path extrusionOk="0" h="4856" w="4856">
                  <a:moveTo>
                    <a:pt x="0" y="0"/>
                  </a:moveTo>
                  <a:lnTo>
                    <a:pt x="0" y="4855"/>
                  </a:lnTo>
                  <a:lnTo>
                    <a:pt x="4855" y="4855"/>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2"/>
            <p:cNvSpPr/>
            <p:nvPr/>
          </p:nvSpPr>
          <p:spPr>
            <a:xfrm>
              <a:off x="1588750" y="3097825"/>
              <a:ext cx="121400" cy="121400"/>
            </a:xfrm>
            <a:custGeom>
              <a:rect b="b" l="l" r="r" t="t"/>
              <a:pathLst>
                <a:path extrusionOk="0" h="4856" w="4856">
                  <a:moveTo>
                    <a:pt x="0" y="0"/>
                  </a:moveTo>
                  <a:lnTo>
                    <a:pt x="0" y="4855"/>
                  </a:lnTo>
                  <a:lnTo>
                    <a:pt x="4855" y="4855"/>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2"/>
            <p:cNvSpPr/>
            <p:nvPr/>
          </p:nvSpPr>
          <p:spPr>
            <a:xfrm>
              <a:off x="1588750" y="3549350"/>
              <a:ext cx="121400" cy="121400"/>
            </a:xfrm>
            <a:custGeom>
              <a:rect b="b" l="l" r="r" t="t"/>
              <a:pathLst>
                <a:path extrusionOk="0" h="4856"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2"/>
            <p:cNvSpPr/>
            <p:nvPr/>
          </p:nvSpPr>
          <p:spPr>
            <a:xfrm>
              <a:off x="1588750" y="5355475"/>
              <a:ext cx="121400" cy="121400"/>
            </a:xfrm>
            <a:custGeom>
              <a:rect b="b" l="l" r="r" t="t"/>
              <a:pathLst>
                <a:path extrusionOk="0" h="4856"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2"/>
            <p:cNvSpPr/>
            <p:nvPr/>
          </p:nvSpPr>
          <p:spPr>
            <a:xfrm>
              <a:off x="1739250" y="388625"/>
              <a:ext cx="121400" cy="121400"/>
            </a:xfrm>
            <a:custGeom>
              <a:rect b="b" l="l" r="r" t="t"/>
              <a:pathLst>
                <a:path extrusionOk="0" h="4856" w="4856">
                  <a:moveTo>
                    <a:pt x="1" y="0"/>
                  </a:moveTo>
                  <a:lnTo>
                    <a:pt x="1"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2"/>
            <p:cNvSpPr/>
            <p:nvPr/>
          </p:nvSpPr>
          <p:spPr>
            <a:xfrm>
              <a:off x="1739250" y="689650"/>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2"/>
            <p:cNvSpPr/>
            <p:nvPr/>
          </p:nvSpPr>
          <p:spPr>
            <a:xfrm>
              <a:off x="1739250" y="990675"/>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2"/>
            <p:cNvSpPr/>
            <p:nvPr/>
          </p:nvSpPr>
          <p:spPr>
            <a:xfrm>
              <a:off x="1739250" y="1592700"/>
              <a:ext cx="121400" cy="121425"/>
            </a:xfrm>
            <a:custGeom>
              <a:rect b="b" l="l" r="r" t="t"/>
              <a:pathLst>
                <a:path extrusionOk="0" h="4857"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2"/>
            <p:cNvSpPr/>
            <p:nvPr/>
          </p:nvSpPr>
          <p:spPr>
            <a:xfrm>
              <a:off x="1739250" y="1743225"/>
              <a:ext cx="121400" cy="121400"/>
            </a:xfrm>
            <a:custGeom>
              <a:rect b="b" l="l" r="r" t="t"/>
              <a:pathLst>
                <a:path extrusionOk="0" h="4856" w="4856">
                  <a:moveTo>
                    <a:pt x="1" y="0"/>
                  </a:moveTo>
                  <a:lnTo>
                    <a:pt x="1"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2"/>
            <p:cNvSpPr/>
            <p:nvPr/>
          </p:nvSpPr>
          <p:spPr>
            <a:xfrm>
              <a:off x="1739250" y="2044250"/>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2"/>
            <p:cNvSpPr/>
            <p:nvPr/>
          </p:nvSpPr>
          <p:spPr>
            <a:xfrm>
              <a:off x="1739250" y="2194750"/>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2"/>
            <p:cNvSpPr/>
            <p:nvPr/>
          </p:nvSpPr>
          <p:spPr>
            <a:xfrm>
              <a:off x="1739250" y="2345275"/>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2"/>
            <p:cNvSpPr/>
            <p:nvPr/>
          </p:nvSpPr>
          <p:spPr>
            <a:xfrm>
              <a:off x="1739250" y="2947300"/>
              <a:ext cx="121400" cy="121425"/>
            </a:xfrm>
            <a:custGeom>
              <a:rect b="b" l="l" r="r" t="t"/>
              <a:pathLst>
                <a:path extrusionOk="0" h="4857"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2"/>
            <p:cNvSpPr/>
            <p:nvPr/>
          </p:nvSpPr>
          <p:spPr>
            <a:xfrm>
              <a:off x="1739250" y="3097825"/>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2"/>
            <p:cNvSpPr/>
            <p:nvPr/>
          </p:nvSpPr>
          <p:spPr>
            <a:xfrm>
              <a:off x="1739250" y="3248325"/>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2"/>
            <p:cNvSpPr/>
            <p:nvPr/>
          </p:nvSpPr>
          <p:spPr>
            <a:xfrm>
              <a:off x="1739250" y="3850375"/>
              <a:ext cx="121400" cy="121400"/>
            </a:xfrm>
            <a:custGeom>
              <a:rect b="b" l="l" r="r" t="t"/>
              <a:pathLst>
                <a:path extrusionOk="0" h="4856" w="4856">
                  <a:moveTo>
                    <a:pt x="1" y="0"/>
                  </a:moveTo>
                  <a:lnTo>
                    <a:pt x="1"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2"/>
            <p:cNvSpPr/>
            <p:nvPr/>
          </p:nvSpPr>
          <p:spPr>
            <a:xfrm>
              <a:off x="1739250" y="4000875"/>
              <a:ext cx="121400" cy="121425"/>
            </a:xfrm>
            <a:custGeom>
              <a:rect b="b" l="l" r="r" t="t"/>
              <a:pathLst>
                <a:path extrusionOk="0" h="4857"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2"/>
            <p:cNvSpPr/>
            <p:nvPr/>
          </p:nvSpPr>
          <p:spPr>
            <a:xfrm>
              <a:off x="1739250" y="4452425"/>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2"/>
            <p:cNvSpPr/>
            <p:nvPr/>
          </p:nvSpPr>
          <p:spPr>
            <a:xfrm>
              <a:off x="1739250" y="4602925"/>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2"/>
            <p:cNvSpPr/>
            <p:nvPr/>
          </p:nvSpPr>
          <p:spPr>
            <a:xfrm>
              <a:off x="1739250" y="4753450"/>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2"/>
            <p:cNvSpPr/>
            <p:nvPr/>
          </p:nvSpPr>
          <p:spPr>
            <a:xfrm>
              <a:off x="1739250" y="5054450"/>
              <a:ext cx="121400" cy="121425"/>
            </a:xfrm>
            <a:custGeom>
              <a:rect b="b" l="l" r="r" t="t"/>
              <a:pathLst>
                <a:path extrusionOk="0" h="4857"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2"/>
            <p:cNvSpPr/>
            <p:nvPr/>
          </p:nvSpPr>
          <p:spPr>
            <a:xfrm>
              <a:off x="1889750" y="539125"/>
              <a:ext cx="121425" cy="121425"/>
            </a:xfrm>
            <a:custGeom>
              <a:rect b="b" l="l" r="r" t="t"/>
              <a:pathLst>
                <a:path extrusionOk="0" h="4857" w="4857">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2"/>
            <p:cNvSpPr/>
            <p:nvPr/>
          </p:nvSpPr>
          <p:spPr>
            <a:xfrm>
              <a:off x="1889750" y="689650"/>
              <a:ext cx="121425" cy="121400"/>
            </a:xfrm>
            <a:custGeom>
              <a:rect b="b" l="l" r="r" t="t"/>
              <a:pathLst>
                <a:path extrusionOk="0" h="4856" w="4857">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2"/>
            <p:cNvSpPr/>
            <p:nvPr/>
          </p:nvSpPr>
          <p:spPr>
            <a:xfrm>
              <a:off x="1889750" y="990675"/>
              <a:ext cx="121425" cy="121400"/>
            </a:xfrm>
            <a:custGeom>
              <a:rect b="b" l="l" r="r" t="t"/>
              <a:pathLst>
                <a:path extrusionOk="0" h="4856" w="4857">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2"/>
            <p:cNvSpPr/>
            <p:nvPr/>
          </p:nvSpPr>
          <p:spPr>
            <a:xfrm>
              <a:off x="1889750" y="1141175"/>
              <a:ext cx="121425" cy="121400"/>
            </a:xfrm>
            <a:custGeom>
              <a:rect b="b" l="l" r="r" t="t"/>
              <a:pathLst>
                <a:path extrusionOk="0" h="4856" w="4857">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2"/>
            <p:cNvSpPr/>
            <p:nvPr/>
          </p:nvSpPr>
          <p:spPr>
            <a:xfrm>
              <a:off x="1889750" y="1291700"/>
              <a:ext cx="121425" cy="121400"/>
            </a:xfrm>
            <a:custGeom>
              <a:rect b="b" l="l" r="r" t="t"/>
              <a:pathLst>
                <a:path extrusionOk="0" h="4856" w="4857">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2"/>
            <p:cNvSpPr/>
            <p:nvPr/>
          </p:nvSpPr>
          <p:spPr>
            <a:xfrm>
              <a:off x="1889750" y="1592700"/>
              <a:ext cx="121425" cy="121425"/>
            </a:xfrm>
            <a:custGeom>
              <a:rect b="b" l="l" r="r" t="t"/>
              <a:pathLst>
                <a:path extrusionOk="0" h="4857" w="4857">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2"/>
            <p:cNvSpPr/>
            <p:nvPr/>
          </p:nvSpPr>
          <p:spPr>
            <a:xfrm>
              <a:off x="1889750" y="3248325"/>
              <a:ext cx="121425" cy="121400"/>
            </a:xfrm>
            <a:custGeom>
              <a:rect b="b" l="l" r="r" t="t"/>
              <a:pathLst>
                <a:path extrusionOk="0" h="4856" w="4857">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2"/>
            <p:cNvSpPr/>
            <p:nvPr/>
          </p:nvSpPr>
          <p:spPr>
            <a:xfrm>
              <a:off x="1889750" y="3549350"/>
              <a:ext cx="121425" cy="121400"/>
            </a:xfrm>
            <a:custGeom>
              <a:rect b="b" l="l" r="r" t="t"/>
              <a:pathLst>
                <a:path extrusionOk="0" h="4856" w="4857">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2"/>
            <p:cNvSpPr/>
            <p:nvPr/>
          </p:nvSpPr>
          <p:spPr>
            <a:xfrm>
              <a:off x="1889750" y="3699875"/>
              <a:ext cx="121425" cy="121400"/>
            </a:xfrm>
            <a:custGeom>
              <a:rect b="b" l="l" r="r" t="t"/>
              <a:pathLst>
                <a:path extrusionOk="0" h="4856" w="4857">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2"/>
            <p:cNvSpPr/>
            <p:nvPr/>
          </p:nvSpPr>
          <p:spPr>
            <a:xfrm>
              <a:off x="1889750" y="5054450"/>
              <a:ext cx="121425" cy="121425"/>
            </a:xfrm>
            <a:custGeom>
              <a:rect b="b" l="l" r="r" t="t"/>
              <a:pathLst>
                <a:path extrusionOk="0" h="4857" w="4857">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2"/>
            <p:cNvSpPr/>
            <p:nvPr/>
          </p:nvSpPr>
          <p:spPr>
            <a:xfrm>
              <a:off x="1889750" y="5355475"/>
              <a:ext cx="121425" cy="121400"/>
            </a:xfrm>
            <a:custGeom>
              <a:rect b="b" l="l" r="r" t="t"/>
              <a:pathLst>
                <a:path extrusionOk="0" h="4856" w="4857">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2"/>
            <p:cNvSpPr/>
            <p:nvPr/>
          </p:nvSpPr>
          <p:spPr>
            <a:xfrm>
              <a:off x="2040275" y="238125"/>
              <a:ext cx="121400" cy="121400"/>
            </a:xfrm>
            <a:custGeom>
              <a:rect b="b" l="l" r="r" t="t"/>
              <a:pathLst>
                <a:path extrusionOk="0" h="4856" w="4856">
                  <a:moveTo>
                    <a:pt x="0" y="0"/>
                  </a:moveTo>
                  <a:lnTo>
                    <a:pt x="0"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2"/>
            <p:cNvSpPr/>
            <p:nvPr/>
          </p:nvSpPr>
          <p:spPr>
            <a:xfrm>
              <a:off x="2040275" y="539125"/>
              <a:ext cx="121400" cy="121425"/>
            </a:xfrm>
            <a:custGeom>
              <a:rect b="b" l="l" r="r" t="t"/>
              <a:pathLst>
                <a:path extrusionOk="0" h="4857" w="4856">
                  <a:moveTo>
                    <a:pt x="0" y="1"/>
                  </a:moveTo>
                  <a:lnTo>
                    <a:pt x="0"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2"/>
            <p:cNvSpPr/>
            <p:nvPr/>
          </p:nvSpPr>
          <p:spPr>
            <a:xfrm>
              <a:off x="2040275" y="840150"/>
              <a:ext cx="121400" cy="121400"/>
            </a:xfrm>
            <a:custGeom>
              <a:rect b="b" l="l" r="r" t="t"/>
              <a:pathLst>
                <a:path extrusionOk="0" h="4856" w="4856">
                  <a:moveTo>
                    <a:pt x="0" y="1"/>
                  </a:moveTo>
                  <a:lnTo>
                    <a:pt x="0"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2"/>
            <p:cNvSpPr/>
            <p:nvPr/>
          </p:nvSpPr>
          <p:spPr>
            <a:xfrm>
              <a:off x="2040275" y="990675"/>
              <a:ext cx="121400" cy="121400"/>
            </a:xfrm>
            <a:custGeom>
              <a:rect b="b" l="l" r="r" t="t"/>
              <a:pathLst>
                <a:path extrusionOk="0" h="4856" w="4856">
                  <a:moveTo>
                    <a:pt x="0" y="0"/>
                  </a:moveTo>
                  <a:lnTo>
                    <a:pt x="0"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2"/>
            <p:cNvSpPr/>
            <p:nvPr/>
          </p:nvSpPr>
          <p:spPr>
            <a:xfrm>
              <a:off x="2040275" y="1592700"/>
              <a:ext cx="121400" cy="121425"/>
            </a:xfrm>
            <a:custGeom>
              <a:rect b="b" l="l" r="r" t="t"/>
              <a:pathLst>
                <a:path extrusionOk="0" h="4857" w="4856">
                  <a:moveTo>
                    <a:pt x="0" y="1"/>
                  </a:moveTo>
                  <a:lnTo>
                    <a:pt x="0"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2"/>
            <p:cNvSpPr/>
            <p:nvPr/>
          </p:nvSpPr>
          <p:spPr>
            <a:xfrm>
              <a:off x="2040275" y="2194750"/>
              <a:ext cx="121400" cy="121400"/>
            </a:xfrm>
            <a:custGeom>
              <a:rect b="b" l="l" r="r" t="t"/>
              <a:pathLst>
                <a:path extrusionOk="0" h="4856" w="4856">
                  <a:moveTo>
                    <a:pt x="0" y="1"/>
                  </a:moveTo>
                  <a:lnTo>
                    <a:pt x="0"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2"/>
            <p:cNvSpPr/>
            <p:nvPr/>
          </p:nvSpPr>
          <p:spPr>
            <a:xfrm>
              <a:off x="2040275" y="2345275"/>
              <a:ext cx="121400" cy="121400"/>
            </a:xfrm>
            <a:custGeom>
              <a:rect b="b" l="l" r="r" t="t"/>
              <a:pathLst>
                <a:path extrusionOk="0" h="4856" w="4856">
                  <a:moveTo>
                    <a:pt x="0" y="0"/>
                  </a:moveTo>
                  <a:lnTo>
                    <a:pt x="0"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2"/>
            <p:cNvSpPr/>
            <p:nvPr/>
          </p:nvSpPr>
          <p:spPr>
            <a:xfrm>
              <a:off x="2040275" y="2495775"/>
              <a:ext cx="121400" cy="121400"/>
            </a:xfrm>
            <a:custGeom>
              <a:rect b="b" l="l" r="r" t="t"/>
              <a:pathLst>
                <a:path extrusionOk="0" h="4856" w="4856">
                  <a:moveTo>
                    <a:pt x="0" y="1"/>
                  </a:moveTo>
                  <a:lnTo>
                    <a:pt x="0"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2"/>
            <p:cNvSpPr/>
            <p:nvPr/>
          </p:nvSpPr>
          <p:spPr>
            <a:xfrm>
              <a:off x="2040275" y="3398850"/>
              <a:ext cx="121400" cy="121400"/>
            </a:xfrm>
            <a:custGeom>
              <a:rect b="b" l="l" r="r" t="t"/>
              <a:pathLst>
                <a:path extrusionOk="0" h="4856" w="4856">
                  <a:moveTo>
                    <a:pt x="0" y="0"/>
                  </a:moveTo>
                  <a:lnTo>
                    <a:pt x="0"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2"/>
            <p:cNvSpPr/>
            <p:nvPr/>
          </p:nvSpPr>
          <p:spPr>
            <a:xfrm>
              <a:off x="2040275" y="4151400"/>
              <a:ext cx="121400" cy="121400"/>
            </a:xfrm>
            <a:custGeom>
              <a:rect b="b" l="l" r="r" t="t"/>
              <a:pathLst>
                <a:path extrusionOk="0" h="4856" w="4856">
                  <a:moveTo>
                    <a:pt x="0" y="0"/>
                  </a:moveTo>
                  <a:lnTo>
                    <a:pt x="0"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2"/>
            <p:cNvSpPr/>
            <p:nvPr/>
          </p:nvSpPr>
          <p:spPr>
            <a:xfrm>
              <a:off x="2040275" y="4602925"/>
              <a:ext cx="121400" cy="121400"/>
            </a:xfrm>
            <a:custGeom>
              <a:rect b="b" l="l" r="r" t="t"/>
              <a:pathLst>
                <a:path extrusionOk="0" h="4856" w="4856">
                  <a:moveTo>
                    <a:pt x="0" y="1"/>
                  </a:moveTo>
                  <a:lnTo>
                    <a:pt x="0"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2"/>
            <p:cNvSpPr/>
            <p:nvPr/>
          </p:nvSpPr>
          <p:spPr>
            <a:xfrm>
              <a:off x="2040275" y="4753450"/>
              <a:ext cx="121400" cy="121400"/>
            </a:xfrm>
            <a:custGeom>
              <a:rect b="b" l="l" r="r" t="t"/>
              <a:pathLst>
                <a:path extrusionOk="0" h="4856" w="4856">
                  <a:moveTo>
                    <a:pt x="0" y="0"/>
                  </a:moveTo>
                  <a:lnTo>
                    <a:pt x="0"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2"/>
            <p:cNvSpPr/>
            <p:nvPr/>
          </p:nvSpPr>
          <p:spPr>
            <a:xfrm>
              <a:off x="2040275" y="5355475"/>
              <a:ext cx="121400" cy="121400"/>
            </a:xfrm>
            <a:custGeom>
              <a:rect b="b" l="l" r="r" t="t"/>
              <a:pathLst>
                <a:path extrusionOk="0" h="4856" w="4856">
                  <a:moveTo>
                    <a:pt x="0" y="1"/>
                  </a:moveTo>
                  <a:lnTo>
                    <a:pt x="0"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2"/>
            <p:cNvSpPr/>
            <p:nvPr/>
          </p:nvSpPr>
          <p:spPr>
            <a:xfrm>
              <a:off x="2190775" y="388625"/>
              <a:ext cx="121425" cy="121400"/>
            </a:xfrm>
            <a:custGeom>
              <a:rect b="b" l="l" r="r" t="t"/>
              <a:pathLst>
                <a:path extrusionOk="0" h="4856" w="4857">
                  <a:moveTo>
                    <a:pt x="1" y="0"/>
                  </a:moveTo>
                  <a:lnTo>
                    <a:pt x="1"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2"/>
            <p:cNvSpPr/>
            <p:nvPr/>
          </p:nvSpPr>
          <p:spPr>
            <a:xfrm>
              <a:off x="2190775" y="539125"/>
              <a:ext cx="121425" cy="121425"/>
            </a:xfrm>
            <a:custGeom>
              <a:rect b="b" l="l" r="r" t="t"/>
              <a:pathLst>
                <a:path extrusionOk="0" h="4857" w="4857">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2"/>
            <p:cNvSpPr/>
            <p:nvPr/>
          </p:nvSpPr>
          <p:spPr>
            <a:xfrm>
              <a:off x="2190775" y="990675"/>
              <a:ext cx="121425" cy="121400"/>
            </a:xfrm>
            <a:custGeom>
              <a:rect b="b" l="l" r="r" t="t"/>
              <a:pathLst>
                <a:path extrusionOk="0" h="4856" w="4857">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2"/>
            <p:cNvSpPr/>
            <p:nvPr/>
          </p:nvSpPr>
          <p:spPr>
            <a:xfrm>
              <a:off x="2190775" y="1442200"/>
              <a:ext cx="121425" cy="121400"/>
            </a:xfrm>
            <a:custGeom>
              <a:rect b="b" l="l" r="r" t="t"/>
              <a:pathLst>
                <a:path extrusionOk="0" h="4856" w="4857">
                  <a:moveTo>
                    <a:pt x="1" y="0"/>
                  </a:moveTo>
                  <a:lnTo>
                    <a:pt x="1"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2"/>
            <p:cNvSpPr/>
            <p:nvPr/>
          </p:nvSpPr>
          <p:spPr>
            <a:xfrm>
              <a:off x="2190775" y="2646275"/>
              <a:ext cx="121425" cy="121425"/>
            </a:xfrm>
            <a:custGeom>
              <a:rect b="b" l="l" r="r" t="t"/>
              <a:pathLst>
                <a:path extrusionOk="0" h="4857" w="4857">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2"/>
            <p:cNvSpPr/>
            <p:nvPr/>
          </p:nvSpPr>
          <p:spPr>
            <a:xfrm>
              <a:off x="2190775" y="2947300"/>
              <a:ext cx="121425" cy="121425"/>
            </a:xfrm>
            <a:custGeom>
              <a:rect b="b" l="l" r="r" t="t"/>
              <a:pathLst>
                <a:path extrusionOk="0" h="4857" w="4857">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2"/>
            <p:cNvSpPr/>
            <p:nvPr/>
          </p:nvSpPr>
          <p:spPr>
            <a:xfrm>
              <a:off x="2190775" y="3850375"/>
              <a:ext cx="121425" cy="121400"/>
            </a:xfrm>
            <a:custGeom>
              <a:rect b="b" l="l" r="r" t="t"/>
              <a:pathLst>
                <a:path extrusionOk="0" h="4856" w="4857">
                  <a:moveTo>
                    <a:pt x="1" y="0"/>
                  </a:moveTo>
                  <a:lnTo>
                    <a:pt x="1"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2"/>
            <p:cNvSpPr/>
            <p:nvPr/>
          </p:nvSpPr>
          <p:spPr>
            <a:xfrm>
              <a:off x="2190775" y="4301900"/>
              <a:ext cx="121425" cy="121400"/>
            </a:xfrm>
            <a:custGeom>
              <a:rect b="b" l="l" r="r" t="t"/>
              <a:pathLst>
                <a:path extrusionOk="0" h="4856" w="4857">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2"/>
            <p:cNvSpPr/>
            <p:nvPr/>
          </p:nvSpPr>
          <p:spPr>
            <a:xfrm>
              <a:off x="2190775" y="4903950"/>
              <a:ext cx="121425" cy="121400"/>
            </a:xfrm>
            <a:custGeom>
              <a:rect b="b" l="l" r="r" t="t"/>
              <a:pathLst>
                <a:path extrusionOk="0" h="4856" w="4857">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2"/>
            <p:cNvSpPr/>
            <p:nvPr/>
          </p:nvSpPr>
          <p:spPr>
            <a:xfrm>
              <a:off x="2341300" y="238125"/>
              <a:ext cx="121400" cy="121400"/>
            </a:xfrm>
            <a:custGeom>
              <a:rect b="b" l="l" r="r" t="t"/>
              <a:pathLst>
                <a:path extrusionOk="0" h="4856" w="4856">
                  <a:moveTo>
                    <a:pt x="0" y="0"/>
                  </a:moveTo>
                  <a:lnTo>
                    <a:pt x="0" y="4855"/>
                  </a:lnTo>
                  <a:lnTo>
                    <a:pt x="4855" y="4855"/>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2"/>
            <p:cNvSpPr/>
            <p:nvPr/>
          </p:nvSpPr>
          <p:spPr>
            <a:xfrm>
              <a:off x="2341300" y="388625"/>
              <a:ext cx="121400" cy="121400"/>
            </a:xfrm>
            <a:custGeom>
              <a:rect b="b" l="l" r="r" t="t"/>
              <a:pathLst>
                <a:path extrusionOk="0" h="4856" w="4856">
                  <a:moveTo>
                    <a:pt x="0" y="0"/>
                  </a:moveTo>
                  <a:lnTo>
                    <a:pt x="0" y="4856"/>
                  </a:lnTo>
                  <a:lnTo>
                    <a:pt x="4855" y="4856"/>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2"/>
            <p:cNvSpPr/>
            <p:nvPr/>
          </p:nvSpPr>
          <p:spPr>
            <a:xfrm>
              <a:off x="2341300" y="840150"/>
              <a:ext cx="121400" cy="121400"/>
            </a:xfrm>
            <a:custGeom>
              <a:rect b="b" l="l" r="r" t="t"/>
              <a:pathLst>
                <a:path extrusionOk="0" h="4856"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2"/>
            <p:cNvSpPr/>
            <p:nvPr/>
          </p:nvSpPr>
          <p:spPr>
            <a:xfrm>
              <a:off x="2341300" y="1141175"/>
              <a:ext cx="121400" cy="121400"/>
            </a:xfrm>
            <a:custGeom>
              <a:rect b="b" l="l" r="r" t="t"/>
              <a:pathLst>
                <a:path extrusionOk="0" h="4856"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2"/>
            <p:cNvSpPr/>
            <p:nvPr/>
          </p:nvSpPr>
          <p:spPr>
            <a:xfrm>
              <a:off x="2341300" y="1893725"/>
              <a:ext cx="121400" cy="121400"/>
            </a:xfrm>
            <a:custGeom>
              <a:rect b="b" l="l" r="r" t="t"/>
              <a:pathLst>
                <a:path extrusionOk="0" h="4856"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2"/>
            <p:cNvSpPr/>
            <p:nvPr/>
          </p:nvSpPr>
          <p:spPr>
            <a:xfrm>
              <a:off x="2341300" y="2044250"/>
              <a:ext cx="121400" cy="121400"/>
            </a:xfrm>
            <a:custGeom>
              <a:rect b="b" l="l" r="r" t="t"/>
              <a:pathLst>
                <a:path extrusionOk="0" h="4856" w="4856">
                  <a:moveTo>
                    <a:pt x="0" y="0"/>
                  </a:moveTo>
                  <a:lnTo>
                    <a:pt x="0" y="4855"/>
                  </a:lnTo>
                  <a:lnTo>
                    <a:pt x="4855" y="4855"/>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2"/>
            <p:cNvSpPr/>
            <p:nvPr/>
          </p:nvSpPr>
          <p:spPr>
            <a:xfrm>
              <a:off x="2341300" y="3699875"/>
              <a:ext cx="121400" cy="121400"/>
            </a:xfrm>
            <a:custGeom>
              <a:rect b="b" l="l" r="r" t="t"/>
              <a:pathLst>
                <a:path extrusionOk="0" h="4856" w="4856">
                  <a:moveTo>
                    <a:pt x="0" y="0"/>
                  </a:moveTo>
                  <a:lnTo>
                    <a:pt x="0" y="4855"/>
                  </a:lnTo>
                  <a:lnTo>
                    <a:pt x="4855" y="4855"/>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2"/>
            <p:cNvSpPr/>
            <p:nvPr/>
          </p:nvSpPr>
          <p:spPr>
            <a:xfrm>
              <a:off x="2341300" y="4000875"/>
              <a:ext cx="121400" cy="121425"/>
            </a:xfrm>
            <a:custGeom>
              <a:rect b="b" l="l" r="r" t="t"/>
              <a:pathLst>
                <a:path extrusionOk="0" h="4857"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2"/>
            <p:cNvSpPr/>
            <p:nvPr/>
          </p:nvSpPr>
          <p:spPr>
            <a:xfrm>
              <a:off x="2491800" y="238125"/>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2"/>
            <p:cNvSpPr/>
            <p:nvPr/>
          </p:nvSpPr>
          <p:spPr>
            <a:xfrm>
              <a:off x="2491800" y="1291700"/>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2"/>
            <p:cNvSpPr/>
            <p:nvPr/>
          </p:nvSpPr>
          <p:spPr>
            <a:xfrm>
              <a:off x="2491800" y="2194750"/>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2"/>
            <p:cNvSpPr/>
            <p:nvPr/>
          </p:nvSpPr>
          <p:spPr>
            <a:xfrm>
              <a:off x="2491800" y="3699875"/>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2"/>
            <p:cNvSpPr/>
            <p:nvPr/>
          </p:nvSpPr>
          <p:spPr>
            <a:xfrm>
              <a:off x="2491800" y="4903950"/>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2"/>
            <p:cNvSpPr/>
            <p:nvPr/>
          </p:nvSpPr>
          <p:spPr>
            <a:xfrm>
              <a:off x="2642325" y="238125"/>
              <a:ext cx="121400" cy="121400"/>
            </a:xfrm>
            <a:custGeom>
              <a:rect b="b" l="l" r="r" t="t"/>
              <a:pathLst>
                <a:path extrusionOk="0" h="4856" w="4856">
                  <a:moveTo>
                    <a:pt x="0" y="0"/>
                  </a:moveTo>
                  <a:lnTo>
                    <a:pt x="0" y="4855"/>
                  </a:lnTo>
                  <a:lnTo>
                    <a:pt x="4855" y="4855"/>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2"/>
            <p:cNvSpPr/>
            <p:nvPr/>
          </p:nvSpPr>
          <p:spPr>
            <a:xfrm>
              <a:off x="2642325" y="689650"/>
              <a:ext cx="121400" cy="121400"/>
            </a:xfrm>
            <a:custGeom>
              <a:rect b="b" l="l" r="r" t="t"/>
              <a:pathLst>
                <a:path extrusionOk="0" h="4856" w="4856">
                  <a:moveTo>
                    <a:pt x="0" y="0"/>
                  </a:moveTo>
                  <a:lnTo>
                    <a:pt x="0" y="4855"/>
                  </a:lnTo>
                  <a:lnTo>
                    <a:pt x="4855" y="4855"/>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2"/>
            <p:cNvSpPr/>
            <p:nvPr/>
          </p:nvSpPr>
          <p:spPr>
            <a:xfrm>
              <a:off x="2642325" y="2345275"/>
              <a:ext cx="121400" cy="121400"/>
            </a:xfrm>
            <a:custGeom>
              <a:rect b="b" l="l" r="r" t="t"/>
              <a:pathLst>
                <a:path extrusionOk="0" h="4856" w="4856">
                  <a:moveTo>
                    <a:pt x="0" y="0"/>
                  </a:moveTo>
                  <a:lnTo>
                    <a:pt x="0" y="4855"/>
                  </a:lnTo>
                  <a:lnTo>
                    <a:pt x="4855" y="4855"/>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2"/>
            <p:cNvSpPr/>
            <p:nvPr/>
          </p:nvSpPr>
          <p:spPr>
            <a:xfrm>
              <a:off x="2642325" y="3248325"/>
              <a:ext cx="121400" cy="121400"/>
            </a:xfrm>
            <a:custGeom>
              <a:rect b="b" l="l" r="r" t="t"/>
              <a:pathLst>
                <a:path extrusionOk="0" h="4856"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2"/>
            <p:cNvSpPr/>
            <p:nvPr/>
          </p:nvSpPr>
          <p:spPr>
            <a:xfrm>
              <a:off x="2642325" y="3699875"/>
              <a:ext cx="121400" cy="121400"/>
            </a:xfrm>
            <a:custGeom>
              <a:rect b="b" l="l" r="r" t="t"/>
              <a:pathLst>
                <a:path extrusionOk="0" h="4856" w="4856">
                  <a:moveTo>
                    <a:pt x="0" y="0"/>
                  </a:moveTo>
                  <a:lnTo>
                    <a:pt x="0" y="4855"/>
                  </a:lnTo>
                  <a:lnTo>
                    <a:pt x="4855" y="4855"/>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2"/>
            <p:cNvSpPr/>
            <p:nvPr/>
          </p:nvSpPr>
          <p:spPr>
            <a:xfrm>
              <a:off x="2792825" y="4301900"/>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2"/>
            <p:cNvSpPr/>
            <p:nvPr/>
          </p:nvSpPr>
          <p:spPr>
            <a:xfrm>
              <a:off x="2943325" y="1442200"/>
              <a:ext cx="121425" cy="121400"/>
            </a:xfrm>
            <a:custGeom>
              <a:rect b="b" l="l" r="r" t="t"/>
              <a:pathLst>
                <a:path extrusionOk="0" h="4856" w="4857">
                  <a:moveTo>
                    <a:pt x="1" y="0"/>
                  </a:moveTo>
                  <a:lnTo>
                    <a:pt x="1"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2"/>
            <p:cNvSpPr/>
            <p:nvPr/>
          </p:nvSpPr>
          <p:spPr>
            <a:xfrm>
              <a:off x="2943325" y="2646275"/>
              <a:ext cx="121425" cy="121425"/>
            </a:xfrm>
            <a:custGeom>
              <a:rect b="b" l="l" r="r" t="t"/>
              <a:pathLst>
                <a:path extrusionOk="0" h="4857" w="4857">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2"/>
            <p:cNvSpPr/>
            <p:nvPr/>
          </p:nvSpPr>
          <p:spPr>
            <a:xfrm>
              <a:off x="3093850" y="5054450"/>
              <a:ext cx="121400" cy="121425"/>
            </a:xfrm>
            <a:custGeom>
              <a:rect b="b" l="l" r="r" t="t"/>
              <a:pathLst>
                <a:path extrusionOk="0" h="4857" w="4856">
                  <a:moveTo>
                    <a:pt x="0" y="1"/>
                  </a:moveTo>
                  <a:lnTo>
                    <a:pt x="0"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2"/>
            <p:cNvSpPr/>
            <p:nvPr/>
          </p:nvSpPr>
          <p:spPr>
            <a:xfrm>
              <a:off x="3394875" y="2495775"/>
              <a:ext cx="121400" cy="121400"/>
            </a:xfrm>
            <a:custGeom>
              <a:rect b="b" l="l" r="r" t="t"/>
              <a:pathLst>
                <a:path extrusionOk="0" h="4856"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2"/>
            <p:cNvSpPr/>
            <p:nvPr/>
          </p:nvSpPr>
          <p:spPr>
            <a:xfrm>
              <a:off x="3545375" y="4903950"/>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dark">
  <p:cSld name="BLANK_1">
    <p:bg>
      <p:bgPr>
        <a:solidFill>
          <a:srgbClr val="003B55"/>
        </a:solidFill>
      </p:bgPr>
    </p:bg>
    <p:spTree>
      <p:nvGrpSpPr>
        <p:cNvPr id="3230" name="Shape 3230"/>
        <p:cNvGrpSpPr/>
        <p:nvPr/>
      </p:nvGrpSpPr>
      <p:grpSpPr>
        <a:xfrm>
          <a:off x="0" y="0"/>
          <a:ext cx="0" cy="0"/>
          <a:chOff x="0" y="0"/>
          <a:chExt cx="0" cy="0"/>
        </a:xfrm>
      </p:grpSpPr>
      <p:grpSp>
        <p:nvGrpSpPr>
          <p:cNvPr id="3231" name="Google Shape;3231;p11"/>
          <p:cNvGrpSpPr/>
          <p:nvPr/>
        </p:nvGrpSpPr>
        <p:grpSpPr>
          <a:xfrm rot="10800000">
            <a:off x="8851487" y="28707"/>
            <a:ext cx="264012" cy="5086302"/>
            <a:chOff x="5307800" y="238125"/>
            <a:chExt cx="271925" cy="5238750"/>
          </a:xfrm>
        </p:grpSpPr>
        <p:sp>
          <p:nvSpPr>
            <p:cNvPr id="3232" name="Google Shape;3232;p11"/>
            <p:cNvSpPr/>
            <p:nvPr/>
          </p:nvSpPr>
          <p:spPr>
            <a:xfrm>
              <a:off x="5307800" y="238125"/>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3" name="Google Shape;3233;p11"/>
            <p:cNvSpPr/>
            <p:nvPr/>
          </p:nvSpPr>
          <p:spPr>
            <a:xfrm>
              <a:off x="5307800" y="388625"/>
              <a:ext cx="121425" cy="121400"/>
            </a:xfrm>
            <a:custGeom>
              <a:rect b="b" l="l" r="r" t="t"/>
              <a:pathLst>
                <a:path extrusionOk="0" h="4856" w="4857">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4" name="Google Shape;3234;p11"/>
            <p:cNvSpPr/>
            <p:nvPr/>
          </p:nvSpPr>
          <p:spPr>
            <a:xfrm>
              <a:off x="5307800" y="539125"/>
              <a:ext cx="121425" cy="121425"/>
            </a:xfrm>
            <a:custGeom>
              <a:rect b="b" l="l" r="r" t="t"/>
              <a:pathLst>
                <a:path extrusionOk="0" h="4857"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5" name="Google Shape;3235;p11"/>
            <p:cNvSpPr/>
            <p:nvPr/>
          </p:nvSpPr>
          <p:spPr>
            <a:xfrm>
              <a:off x="5307800" y="689650"/>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6" name="Google Shape;3236;p11"/>
            <p:cNvSpPr/>
            <p:nvPr/>
          </p:nvSpPr>
          <p:spPr>
            <a:xfrm>
              <a:off x="5307800" y="840150"/>
              <a:ext cx="121425" cy="121400"/>
            </a:xfrm>
            <a:custGeom>
              <a:rect b="b" l="l" r="r" t="t"/>
              <a:pathLst>
                <a:path extrusionOk="0" h="4856"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7" name="Google Shape;3237;p11"/>
            <p:cNvSpPr/>
            <p:nvPr/>
          </p:nvSpPr>
          <p:spPr>
            <a:xfrm>
              <a:off x="5307800" y="990675"/>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8" name="Google Shape;3238;p11"/>
            <p:cNvSpPr/>
            <p:nvPr/>
          </p:nvSpPr>
          <p:spPr>
            <a:xfrm>
              <a:off x="5307800" y="1141175"/>
              <a:ext cx="121425" cy="121400"/>
            </a:xfrm>
            <a:custGeom>
              <a:rect b="b" l="l" r="r" t="t"/>
              <a:pathLst>
                <a:path extrusionOk="0" h="4856"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9" name="Google Shape;3239;p11"/>
            <p:cNvSpPr/>
            <p:nvPr/>
          </p:nvSpPr>
          <p:spPr>
            <a:xfrm>
              <a:off x="5307800" y="1291700"/>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0" name="Google Shape;3240;p11"/>
            <p:cNvSpPr/>
            <p:nvPr/>
          </p:nvSpPr>
          <p:spPr>
            <a:xfrm>
              <a:off x="5307800" y="1442200"/>
              <a:ext cx="121425" cy="121400"/>
            </a:xfrm>
            <a:custGeom>
              <a:rect b="b" l="l" r="r" t="t"/>
              <a:pathLst>
                <a:path extrusionOk="0" h="4856" w="4857">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1" name="Google Shape;3241;p11"/>
            <p:cNvSpPr/>
            <p:nvPr/>
          </p:nvSpPr>
          <p:spPr>
            <a:xfrm>
              <a:off x="5307800" y="1592700"/>
              <a:ext cx="121425" cy="121425"/>
            </a:xfrm>
            <a:custGeom>
              <a:rect b="b" l="l" r="r" t="t"/>
              <a:pathLst>
                <a:path extrusionOk="0" h="4857"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2" name="Google Shape;3242;p11"/>
            <p:cNvSpPr/>
            <p:nvPr/>
          </p:nvSpPr>
          <p:spPr>
            <a:xfrm>
              <a:off x="5307800" y="1743225"/>
              <a:ext cx="121425" cy="121400"/>
            </a:xfrm>
            <a:custGeom>
              <a:rect b="b" l="l" r="r" t="t"/>
              <a:pathLst>
                <a:path extrusionOk="0" h="4856" w="4857">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3" name="Google Shape;3243;p11"/>
            <p:cNvSpPr/>
            <p:nvPr/>
          </p:nvSpPr>
          <p:spPr>
            <a:xfrm>
              <a:off x="5307800" y="1893725"/>
              <a:ext cx="121425" cy="121400"/>
            </a:xfrm>
            <a:custGeom>
              <a:rect b="b" l="l" r="r" t="t"/>
              <a:pathLst>
                <a:path extrusionOk="0" h="4856"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4" name="Google Shape;3244;p11"/>
            <p:cNvSpPr/>
            <p:nvPr/>
          </p:nvSpPr>
          <p:spPr>
            <a:xfrm>
              <a:off x="5307800" y="2044250"/>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5" name="Google Shape;3245;p11"/>
            <p:cNvSpPr/>
            <p:nvPr/>
          </p:nvSpPr>
          <p:spPr>
            <a:xfrm>
              <a:off x="5307800" y="2194750"/>
              <a:ext cx="121425" cy="121400"/>
            </a:xfrm>
            <a:custGeom>
              <a:rect b="b" l="l" r="r" t="t"/>
              <a:pathLst>
                <a:path extrusionOk="0" h="4856"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6" name="Google Shape;3246;p11"/>
            <p:cNvSpPr/>
            <p:nvPr/>
          </p:nvSpPr>
          <p:spPr>
            <a:xfrm>
              <a:off x="5307800" y="2345275"/>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7" name="Google Shape;3247;p11"/>
            <p:cNvSpPr/>
            <p:nvPr/>
          </p:nvSpPr>
          <p:spPr>
            <a:xfrm>
              <a:off x="5307800" y="2495775"/>
              <a:ext cx="121425" cy="121400"/>
            </a:xfrm>
            <a:custGeom>
              <a:rect b="b" l="l" r="r" t="t"/>
              <a:pathLst>
                <a:path extrusionOk="0" h="4856"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8" name="Google Shape;3248;p11"/>
            <p:cNvSpPr/>
            <p:nvPr/>
          </p:nvSpPr>
          <p:spPr>
            <a:xfrm>
              <a:off x="5307800" y="2646275"/>
              <a:ext cx="121425" cy="121425"/>
            </a:xfrm>
            <a:custGeom>
              <a:rect b="b" l="l" r="r" t="t"/>
              <a:pathLst>
                <a:path extrusionOk="0" h="4857"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9" name="Google Shape;3249;p11"/>
            <p:cNvSpPr/>
            <p:nvPr/>
          </p:nvSpPr>
          <p:spPr>
            <a:xfrm>
              <a:off x="5307800" y="2796800"/>
              <a:ext cx="121425" cy="121400"/>
            </a:xfrm>
            <a:custGeom>
              <a:rect b="b" l="l" r="r" t="t"/>
              <a:pathLst>
                <a:path extrusionOk="0" h="4856" w="4857">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0" name="Google Shape;3250;p11"/>
            <p:cNvSpPr/>
            <p:nvPr/>
          </p:nvSpPr>
          <p:spPr>
            <a:xfrm>
              <a:off x="5307800" y="2947300"/>
              <a:ext cx="121425" cy="121425"/>
            </a:xfrm>
            <a:custGeom>
              <a:rect b="b" l="l" r="r" t="t"/>
              <a:pathLst>
                <a:path extrusionOk="0" h="4857"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1" name="Google Shape;3251;p11"/>
            <p:cNvSpPr/>
            <p:nvPr/>
          </p:nvSpPr>
          <p:spPr>
            <a:xfrm>
              <a:off x="5307800" y="3097825"/>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2" name="Google Shape;3252;p11"/>
            <p:cNvSpPr/>
            <p:nvPr/>
          </p:nvSpPr>
          <p:spPr>
            <a:xfrm>
              <a:off x="5307800" y="3248325"/>
              <a:ext cx="121425" cy="121400"/>
            </a:xfrm>
            <a:custGeom>
              <a:rect b="b" l="l" r="r" t="t"/>
              <a:pathLst>
                <a:path extrusionOk="0" h="4856"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3" name="Google Shape;3253;p11"/>
            <p:cNvSpPr/>
            <p:nvPr/>
          </p:nvSpPr>
          <p:spPr>
            <a:xfrm>
              <a:off x="5307800" y="3398850"/>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4" name="Google Shape;3254;p11"/>
            <p:cNvSpPr/>
            <p:nvPr/>
          </p:nvSpPr>
          <p:spPr>
            <a:xfrm>
              <a:off x="5307800" y="3549350"/>
              <a:ext cx="121425" cy="121400"/>
            </a:xfrm>
            <a:custGeom>
              <a:rect b="b" l="l" r="r" t="t"/>
              <a:pathLst>
                <a:path extrusionOk="0" h="4856"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5" name="Google Shape;3255;p11"/>
            <p:cNvSpPr/>
            <p:nvPr/>
          </p:nvSpPr>
          <p:spPr>
            <a:xfrm>
              <a:off x="5307800" y="3699875"/>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6" name="Google Shape;3256;p11"/>
            <p:cNvSpPr/>
            <p:nvPr/>
          </p:nvSpPr>
          <p:spPr>
            <a:xfrm>
              <a:off x="5307800" y="3850375"/>
              <a:ext cx="121425" cy="121400"/>
            </a:xfrm>
            <a:custGeom>
              <a:rect b="b" l="l" r="r" t="t"/>
              <a:pathLst>
                <a:path extrusionOk="0" h="4856" w="4857">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7" name="Google Shape;3257;p11"/>
            <p:cNvSpPr/>
            <p:nvPr/>
          </p:nvSpPr>
          <p:spPr>
            <a:xfrm>
              <a:off x="5307800" y="4000875"/>
              <a:ext cx="121425" cy="121425"/>
            </a:xfrm>
            <a:custGeom>
              <a:rect b="b" l="l" r="r" t="t"/>
              <a:pathLst>
                <a:path extrusionOk="0" h="4857"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8" name="Google Shape;3258;p11"/>
            <p:cNvSpPr/>
            <p:nvPr/>
          </p:nvSpPr>
          <p:spPr>
            <a:xfrm>
              <a:off x="5307800" y="4151400"/>
              <a:ext cx="121425" cy="121400"/>
            </a:xfrm>
            <a:custGeom>
              <a:rect b="b" l="l" r="r" t="t"/>
              <a:pathLst>
                <a:path extrusionOk="0" h="4856" w="4857">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9" name="Google Shape;3259;p11"/>
            <p:cNvSpPr/>
            <p:nvPr/>
          </p:nvSpPr>
          <p:spPr>
            <a:xfrm>
              <a:off x="5307800" y="4301900"/>
              <a:ext cx="121425" cy="121400"/>
            </a:xfrm>
            <a:custGeom>
              <a:rect b="b" l="l" r="r" t="t"/>
              <a:pathLst>
                <a:path extrusionOk="0" h="4856"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0" name="Google Shape;3260;p11"/>
            <p:cNvSpPr/>
            <p:nvPr/>
          </p:nvSpPr>
          <p:spPr>
            <a:xfrm>
              <a:off x="5307800" y="4452425"/>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1" name="Google Shape;3261;p11"/>
            <p:cNvSpPr/>
            <p:nvPr/>
          </p:nvSpPr>
          <p:spPr>
            <a:xfrm>
              <a:off x="5307800" y="4602925"/>
              <a:ext cx="121425" cy="121400"/>
            </a:xfrm>
            <a:custGeom>
              <a:rect b="b" l="l" r="r" t="t"/>
              <a:pathLst>
                <a:path extrusionOk="0" h="4856"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2" name="Google Shape;3262;p11"/>
            <p:cNvSpPr/>
            <p:nvPr/>
          </p:nvSpPr>
          <p:spPr>
            <a:xfrm>
              <a:off x="5307800" y="4753450"/>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3" name="Google Shape;3263;p11"/>
            <p:cNvSpPr/>
            <p:nvPr/>
          </p:nvSpPr>
          <p:spPr>
            <a:xfrm>
              <a:off x="5307800" y="4903950"/>
              <a:ext cx="121425" cy="121400"/>
            </a:xfrm>
            <a:custGeom>
              <a:rect b="b" l="l" r="r" t="t"/>
              <a:pathLst>
                <a:path extrusionOk="0" h="4856"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4" name="Google Shape;3264;p11"/>
            <p:cNvSpPr/>
            <p:nvPr/>
          </p:nvSpPr>
          <p:spPr>
            <a:xfrm>
              <a:off x="5307800" y="5054450"/>
              <a:ext cx="121425" cy="121425"/>
            </a:xfrm>
            <a:custGeom>
              <a:rect b="b" l="l" r="r" t="t"/>
              <a:pathLst>
                <a:path extrusionOk="0" h="4857"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5" name="Google Shape;3265;p11"/>
            <p:cNvSpPr/>
            <p:nvPr/>
          </p:nvSpPr>
          <p:spPr>
            <a:xfrm>
              <a:off x="5307800" y="5204975"/>
              <a:ext cx="121425" cy="121400"/>
            </a:xfrm>
            <a:custGeom>
              <a:rect b="b" l="l" r="r" t="t"/>
              <a:pathLst>
                <a:path extrusionOk="0" h="4856" w="4857">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6" name="Google Shape;3266;p11"/>
            <p:cNvSpPr/>
            <p:nvPr/>
          </p:nvSpPr>
          <p:spPr>
            <a:xfrm>
              <a:off x="5307800" y="5355475"/>
              <a:ext cx="121425" cy="121400"/>
            </a:xfrm>
            <a:custGeom>
              <a:rect b="b" l="l" r="r" t="t"/>
              <a:pathLst>
                <a:path extrusionOk="0" h="4856"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7" name="Google Shape;3267;p11"/>
            <p:cNvSpPr/>
            <p:nvPr/>
          </p:nvSpPr>
          <p:spPr>
            <a:xfrm>
              <a:off x="5458325" y="238125"/>
              <a:ext cx="121400" cy="121400"/>
            </a:xfrm>
            <a:custGeom>
              <a:rect b="b" l="l" r="r" t="t"/>
              <a:pathLst>
                <a:path extrusionOk="0" h="4856" w="4856">
                  <a:moveTo>
                    <a:pt x="0" y="0"/>
                  </a:moveTo>
                  <a:lnTo>
                    <a:pt x="0"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8" name="Google Shape;3268;p11"/>
            <p:cNvSpPr/>
            <p:nvPr/>
          </p:nvSpPr>
          <p:spPr>
            <a:xfrm>
              <a:off x="5458325" y="539125"/>
              <a:ext cx="121400" cy="121425"/>
            </a:xfrm>
            <a:custGeom>
              <a:rect b="b" l="l" r="r" t="t"/>
              <a:pathLst>
                <a:path extrusionOk="0" h="4857" w="4856">
                  <a:moveTo>
                    <a:pt x="0" y="1"/>
                  </a:moveTo>
                  <a:lnTo>
                    <a:pt x="0"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9" name="Google Shape;3269;p11"/>
            <p:cNvSpPr/>
            <p:nvPr/>
          </p:nvSpPr>
          <p:spPr>
            <a:xfrm>
              <a:off x="5458325" y="990675"/>
              <a:ext cx="121400" cy="121400"/>
            </a:xfrm>
            <a:custGeom>
              <a:rect b="b" l="l" r="r" t="t"/>
              <a:pathLst>
                <a:path extrusionOk="0" h="4856" w="4856">
                  <a:moveTo>
                    <a:pt x="0" y="0"/>
                  </a:moveTo>
                  <a:lnTo>
                    <a:pt x="0"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0" name="Google Shape;3270;p11"/>
            <p:cNvSpPr/>
            <p:nvPr/>
          </p:nvSpPr>
          <p:spPr>
            <a:xfrm>
              <a:off x="5458325" y="1141175"/>
              <a:ext cx="121400" cy="121400"/>
            </a:xfrm>
            <a:custGeom>
              <a:rect b="b" l="l" r="r" t="t"/>
              <a:pathLst>
                <a:path extrusionOk="0" h="4856" w="4856">
                  <a:moveTo>
                    <a:pt x="0" y="1"/>
                  </a:moveTo>
                  <a:lnTo>
                    <a:pt x="0"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1" name="Google Shape;3271;p11"/>
            <p:cNvSpPr/>
            <p:nvPr/>
          </p:nvSpPr>
          <p:spPr>
            <a:xfrm>
              <a:off x="5458325" y="1442200"/>
              <a:ext cx="121400" cy="121400"/>
            </a:xfrm>
            <a:custGeom>
              <a:rect b="b" l="l" r="r" t="t"/>
              <a:pathLst>
                <a:path extrusionOk="0" h="4856" w="4856">
                  <a:moveTo>
                    <a:pt x="0" y="0"/>
                  </a:moveTo>
                  <a:lnTo>
                    <a:pt x="0"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2" name="Google Shape;3272;p11"/>
            <p:cNvSpPr/>
            <p:nvPr/>
          </p:nvSpPr>
          <p:spPr>
            <a:xfrm>
              <a:off x="5458325" y="1592700"/>
              <a:ext cx="121400" cy="121425"/>
            </a:xfrm>
            <a:custGeom>
              <a:rect b="b" l="l" r="r" t="t"/>
              <a:pathLst>
                <a:path extrusionOk="0" h="4857" w="4856">
                  <a:moveTo>
                    <a:pt x="0" y="1"/>
                  </a:moveTo>
                  <a:lnTo>
                    <a:pt x="0"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3" name="Google Shape;3273;p11"/>
            <p:cNvSpPr/>
            <p:nvPr/>
          </p:nvSpPr>
          <p:spPr>
            <a:xfrm>
              <a:off x="5458325" y="2194750"/>
              <a:ext cx="121400" cy="121400"/>
            </a:xfrm>
            <a:custGeom>
              <a:rect b="b" l="l" r="r" t="t"/>
              <a:pathLst>
                <a:path extrusionOk="0" h="4856" w="4856">
                  <a:moveTo>
                    <a:pt x="0" y="1"/>
                  </a:moveTo>
                  <a:lnTo>
                    <a:pt x="0"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4" name="Google Shape;3274;p11"/>
            <p:cNvSpPr/>
            <p:nvPr/>
          </p:nvSpPr>
          <p:spPr>
            <a:xfrm>
              <a:off x="5458325" y="2345275"/>
              <a:ext cx="121400" cy="121400"/>
            </a:xfrm>
            <a:custGeom>
              <a:rect b="b" l="l" r="r" t="t"/>
              <a:pathLst>
                <a:path extrusionOk="0" h="4856" w="4856">
                  <a:moveTo>
                    <a:pt x="0" y="0"/>
                  </a:moveTo>
                  <a:lnTo>
                    <a:pt x="0"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5" name="Google Shape;3275;p11"/>
            <p:cNvSpPr/>
            <p:nvPr/>
          </p:nvSpPr>
          <p:spPr>
            <a:xfrm>
              <a:off x="5458325" y="2495775"/>
              <a:ext cx="121400" cy="121400"/>
            </a:xfrm>
            <a:custGeom>
              <a:rect b="b" l="l" r="r" t="t"/>
              <a:pathLst>
                <a:path extrusionOk="0" h="4856" w="4856">
                  <a:moveTo>
                    <a:pt x="0" y="1"/>
                  </a:moveTo>
                  <a:lnTo>
                    <a:pt x="0"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6" name="Google Shape;3276;p11"/>
            <p:cNvSpPr/>
            <p:nvPr/>
          </p:nvSpPr>
          <p:spPr>
            <a:xfrm>
              <a:off x="5458325" y="2646275"/>
              <a:ext cx="121400" cy="121425"/>
            </a:xfrm>
            <a:custGeom>
              <a:rect b="b" l="l" r="r" t="t"/>
              <a:pathLst>
                <a:path extrusionOk="0" h="4857" w="4856">
                  <a:moveTo>
                    <a:pt x="0" y="1"/>
                  </a:moveTo>
                  <a:lnTo>
                    <a:pt x="0"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7" name="Google Shape;3277;p11"/>
            <p:cNvSpPr/>
            <p:nvPr/>
          </p:nvSpPr>
          <p:spPr>
            <a:xfrm>
              <a:off x="5458325" y="2947300"/>
              <a:ext cx="121400" cy="121425"/>
            </a:xfrm>
            <a:custGeom>
              <a:rect b="b" l="l" r="r" t="t"/>
              <a:pathLst>
                <a:path extrusionOk="0" h="4857" w="4856">
                  <a:moveTo>
                    <a:pt x="0" y="1"/>
                  </a:moveTo>
                  <a:lnTo>
                    <a:pt x="0"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8" name="Google Shape;3278;p11"/>
            <p:cNvSpPr/>
            <p:nvPr/>
          </p:nvSpPr>
          <p:spPr>
            <a:xfrm>
              <a:off x="5458325" y="3248325"/>
              <a:ext cx="121400" cy="121400"/>
            </a:xfrm>
            <a:custGeom>
              <a:rect b="b" l="l" r="r" t="t"/>
              <a:pathLst>
                <a:path extrusionOk="0" h="4856" w="4856">
                  <a:moveTo>
                    <a:pt x="0" y="1"/>
                  </a:moveTo>
                  <a:lnTo>
                    <a:pt x="0"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9" name="Google Shape;3279;p11"/>
            <p:cNvSpPr/>
            <p:nvPr/>
          </p:nvSpPr>
          <p:spPr>
            <a:xfrm>
              <a:off x="5458325" y="3398850"/>
              <a:ext cx="121400" cy="121400"/>
            </a:xfrm>
            <a:custGeom>
              <a:rect b="b" l="l" r="r" t="t"/>
              <a:pathLst>
                <a:path extrusionOk="0" h="4856" w="4856">
                  <a:moveTo>
                    <a:pt x="0" y="0"/>
                  </a:moveTo>
                  <a:lnTo>
                    <a:pt x="0"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0" name="Google Shape;3280;p11"/>
            <p:cNvSpPr/>
            <p:nvPr/>
          </p:nvSpPr>
          <p:spPr>
            <a:xfrm>
              <a:off x="5458325" y="3699875"/>
              <a:ext cx="121400" cy="121400"/>
            </a:xfrm>
            <a:custGeom>
              <a:rect b="b" l="l" r="r" t="t"/>
              <a:pathLst>
                <a:path extrusionOk="0" h="4856" w="4856">
                  <a:moveTo>
                    <a:pt x="0" y="0"/>
                  </a:moveTo>
                  <a:lnTo>
                    <a:pt x="0"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1" name="Google Shape;3281;p11"/>
            <p:cNvSpPr/>
            <p:nvPr/>
          </p:nvSpPr>
          <p:spPr>
            <a:xfrm>
              <a:off x="5458325" y="3850375"/>
              <a:ext cx="121400" cy="121400"/>
            </a:xfrm>
            <a:custGeom>
              <a:rect b="b" l="l" r="r" t="t"/>
              <a:pathLst>
                <a:path extrusionOk="0" h="4856" w="4856">
                  <a:moveTo>
                    <a:pt x="0" y="0"/>
                  </a:moveTo>
                  <a:lnTo>
                    <a:pt x="0"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2" name="Google Shape;3282;p11"/>
            <p:cNvSpPr/>
            <p:nvPr/>
          </p:nvSpPr>
          <p:spPr>
            <a:xfrm>
              <a:off x="5458325" y="4000875"/>
              <a:ext cx="121400" cy="121425"/>
            </a:xfrm>
            <a:custGeom>
              <a:rect b="b" l="l" r="r" t="t"/>
              <a:pathLst>
                <a:path extrusionOk="0" h="4857" w="4856">
                  <a:moveTo>
                    <a:pt x="0" y="1"/>
                  </a:moveTo>
                  <a:lnTo>
                    <a:pt x="0"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3" name="Google Shape;3283;p11"/>
            <p:cNvSpPr/>
            <p:nvPr/>
          </p:nvSpPr>
          <p:spPr>
            <a:xfrm>
              <a:off x="5458325" y="4151400"/>
              <a:ext cx="121400" cy="121400"/>
            </a:xfrm>
            <a:custGeom>
              <a:rect b="b" l="l" r="r" t="t"/>
              <a:pathLst>
                <a:path extrusionOk="0" h="4856" w="4856">
                  <a:moveTo>
                    <a:pt x="0" y="0"/>
                  </a:moveTo>
                  <a:lnTo>
                    <a:pt x="0"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4" name="Google Shape;3284;p11"/>
            <p:cNvSpPr/>
            <p:nvPr/>
          </p:nvSpPr>
          <p:spPr>
            <a:xfrm>
              <a:off x="5458325" y="4602925"/>
              <a:ext cx="121400" cy="121400"/>
            </a:xfrm>
            <a:custGeom>
              <a:rect b="b" l="l" r="r" t="t"/>
              <a:pathLst>
                <a:path extrusionOk="0" h="4856" w="4856">
                  <a:moveTo>
                    <a:pt x="0" y="1"/>
                  </a:moveTo>
                  <a:lnTo>
                    <a:pt x="0"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5" name="Google Shape;3285;p11"/>
            <p:cNvSpPr/>
            <p:nvPr/>
          </p:nvSpPr>
          <p:spPr>
            <a:xfrm>
              <a:off x="5458325" y="4753450"/>
              <a:ext cx="121400" cy="121400"/>
            </a:xfrm>
            <a:custGeom>
              <a:rect b="b" l="l" r="r" t="t"/>
              <a:pathLst>
                <a:path extrusionOk="0" h="4856" w="4856">
                  <a:moveTo>
                    <a:pt x="0" y="0"/>
                  </a:moveTo>
                  <a:lnTo>
                    <a:pt x="0"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6" name="Google Shape;3286;p11"/>
            <p:cNvSpPr/>
            <p:nvPr/>
          </p:nvSpPr>
          <p:spPr>
            <a:xfrm>
              <a:off x="5458325" y="5054450"/>
              <a:ext cx="121400" cy="121425"/>
            </a:xfrm>
            <a:custGeom>
              <a:rect b="b" l="l" r="r" t="t"/>
              <a:pathLst>
                <a:path extrusionOk="0" h="4857" w="4856">
                  <a:moveTo>
                    <a:pt x="0" y="1"/>
                  </a:moveTo>
                  <a:lnTo>
                    <a:pt x="0"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7" name="Google Shape;3287;p11"/>
            <p:cNvSpPr/>
            <p:nvPr/>
          </p:nvSpPr>
          <p:spPr>
            <a:xfrm>
              <a:off x="5458325" y="5204975"/>
              <a:ext cx="121400" cy="121400"/>
            </a:xfrm>
            <a:custGeom>
              <a:rect b="b" l="l" r="r" t="t"/>
              <a:pathLst>
                <a:path extrusionOk="0" h="4856" w="4856">
                  <a:moveTo>
                    <a:pt x="0" y="0"/>
                  </a:moveTo>
                  <a:lnTo>
                    <a:pt x="0"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8" name="Google Shape;3288;p11"/>
            <p:cNvSpPr/>
            <p:nvPr/>
          </p:nvSpPr>
          <p:spPr>
            <a:xfrm>
              <a:off x="5458325" y="5355475"/>
              <a:ext cx="121400" cy="121400"/>
            </a:xfrm>
            <a:custGeom>
              <a:rect b="b" l="l" r="r" t="t"/>
              <a:pathLst>
                <a:path extrusionOk="0" h="4856" w="4856">
                  <a:moveTo>
                    <a:pt x="0" y="1"/>
                  </a:moveTo>
                  <a:lnTo>
                    <a:pt x="0"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89" name="Google Shape;3289;p11"/>
          <p:cNvGrpSpPr/>
          <p:nvPr/>
        </p:nvGrpSpPr>
        <p:grpSpPr>
          <a:xfrm rot="10800000">
            <a:off x="7828571" y="28707"/>
            <a:ext cx="1140783" cy="5086302"/>
            <a:chOff x="5458325" y="238125"/>
            <a:chExt cx="1174975" cy="5238750"/>
          </a:xfrm>
        </p:grpSpPr>
        <p:sp>
          <p:nvSpPr>
            <p:cNvPr id="3290" name="Google Shape;3290;p11"/>
            <p:cNvSpPr/>
            <p:nvPr/>
          </p:nvSpPr>
          <p:spPr>
            <a:xfrm>
              <a:off x="5458325" y="388625"/>
              <a:ext cx="121400" cy="121400"/>
            </a:xfrm>
            <a:custGeom>
              <a:rect b="b" l="l" r="r" t="t"/>
              <a:pathLst>
                <a:path extrusionOk="0" h="4856" w="4856">
                  <a:moveTo>
                    <a:pt x="0" y="0"/>
                  </a:moveTo>
                  <a:lnTo>
                    <a:pt x="0" y="4856"/>
                  </a:lnTo>
                  <a:lnTo>
                    <a:pt x="4856" y="4856"/>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1" name="Google Shape;3291;p11"/>
            <p:cNvSpPr/>
            <p:nvPr/>
          </p:nvSpPr>
          <p:spPr>
            <a:xfrm>
              <a:off x="5458325" y="689650"/>
              <a:ext cx="121400" cy="121400"/>
            </a:xfrm>
            <a:custGeom>
              <a:rect b="b" l="l" r="r" t="t"/>
              <a:pathLst>
                <a:path extrusionOk="0" h="4856" w="4856">
                  <a:moveTo>
                    <a:pt x="0" y="0"/>
                  </a:moveTo>
                  <a:lnTo>
                    <a:pt x="0"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2" name="Google Shape;3292;p11"/>
            <p:cNvSpPr/>
            <p:nvPr/>
          </p:nvSpPr>
          <p:spPr>
            <a:xfrm>
              <a:off x="5458325" y="840150"/>
              <a:ext cx="121400" cy="121400"/>
            </a:xfrm>
            <a:custGeom>
              <a:rect b="b" l="l" r="r" t="t"/>
              <a:pathLst>
                <a:path extrusionOk="0" h="4856" w="4856">
                  <a:moveTo>
                    <a:pt x="0" y="1"/>
                  </a:moveTo>
                  <a:lnTo>
                    <a:pt x="0"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3" name="Google Shape;3293;p11"/>
            <p:cNvSpPr/>
            <p:nvPr/>
          </p:nvSpPr>
          <p:spPr>
            <a:xfrm>
              <a:off x="5458325" y="1291700"/>
              <a:ext cx="121400" cy="121400"/>
            </a:xfrm>
            <a:custGeom>
              <a:rect b="b" l="l" r="r" t="t"/>
              <a:pathLst>
                <a:path extrusionOk="0" h="4856" w="4856">
                  <a:moveTo>
                    <a:pt x="0" y="0"/>
                  </a:moveTo>
                  <a:lnTo>
                    <a:pt x="0"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4" name="Google Shape;3294;p11"/>
            <p:cNvSpPr/>
            <p:nvPr/>
          </p:nvSpPr>
          <p:spPr>
            <a:xfrm>
              <a:off x="5458325" y="1743225"/>
              <a:ext cx="121400" cy="121400"/>
            </a:xfrm>
            <a:custGeom>
              <a:rect b="b" l="l" r="r" t="t"/>
              <a:pathLst>
                <a:path extrusionOk="0" h="4856" w="4856">
                  <a:moveTo>
                    <a:pt x="0" y="0"/>
                  </a:moveTo>
                  <a:lnTo>
                    <a:pt x="0" y="4856"/>
                  </a:lnTo>
                  <a:lnTo>
                    <a:pt x="4856" y="4856"/>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5" name="Google Shape;3295;p11"/>
            <p:cNvSpPr/>
            <p:nvPr/>
          </p:nvSpPr>
          <p:spPr>
            <a:xfrm>
              <a:off x="5458325" y="1893725"/>
              <a:ext cx="121400" cy="121400"/>
            </a:xfrm>
            <a:custGeom>
              <a:rect b="b" l="l" r="r" t="t"/>
              <a:pathLst>
                <a:path extrusionOk="0" h="4856" w="4856">
                  <a:moveTo>
                    <a:pt x="0" y="1"/>
                  </a:moveTo>
                  <a:lnTo>
                    <a:pt x="0"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6" name="Google Shape;3296;p11"/>
            <p:cNvSpPr/>
            <p:nvPr/>
          </p:nvSpPr>
          <p:spPr>
            <a:xfrm>
              <a:off x="5458325" y="2044250"/>
              <a:ext cx="121400" cy="121400"/>
            </a:xfrm>
            <a:custGeom>
              <a:rect b="b" l="l" r="r" t="t"/>
              <a:pathLst>
                <a:path extrusionOk="0" h="4856" w="4856">
                  <a:moveTo>
                    <a:pt x="0" y="0"/>
                  </a:moveTo>
                  <a:lnTo>
                    <a:pt x="0"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7" name="Google Shape;3297;p11"/>
            <p:cNvSpPr/>
            <p:nvPr/>
          </p:nvSpPr>
          <p:spPr>
            <a:xfrm>
              <a:off x="5458325" y="2796800"/>
              <a:ext cx="121400" cy="121400"/>
            </a:xfrm>
            <a:custGeom>
              <a:rect b="b" l="l" r="r" t="t"/>
              <a:pathLst>
                <a:path extrusionOk="0" h="4856" w="4856">
                  <a:moveTo>
                    <a:pt x="0" y="0"/>
                  </a:moveTo>
                  <a:lnTo>
                    <a:pt x="0" y="4856"/>
                  </a:lnTo>
                  <a:lnTo>
                    <a:pt x="4856" y="4856"/>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8" name="Google Shape;3298;p11"/>
            <p:cNvSpPr/>
            <p:nvPr/>
          </p:nvSpPr>
          <p:spPr>
            <a:xfrm>
              <a:off x="5458325" y="3097825"/>
              <a:ext cx="121400" cy="121400"/>
            </a:xfrm>
            <a:custGeom>
              <a:rect b="b" l="l" r="r" t="t"/>
              <a:pathLst>
                <a:path extrusionOk="0" h="4856" w="4856">
                  <a:moveTo>
                    <a:pt x="0" y="0"/>
                  </a:moveTo>
                  <a:lnTo>
                    <a:pt x="0"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9" name="Google Shape;3299;p11"/>
            <p:cNvSpPr/>
            <p:nvPr/>
          </p:nvSpPr>
          <p:spPr>
            <a:xfrm>
              <a:off x="5458325" y="3549350"/>
              <a:ext cx="121400" cy="121400"/>
            </a:xfrm>
            <a:custGeom>
              <a:rect b="b" l="l" r="r" t="t"/>
              <a:pathLst>
                <a:path extrusionOk="0" h="4856" w="4856">
                  <a:moveTo>
                    <a:pt x="0" y="1"/>
                  </a:moveTo>
                  <a:lnTo>
                    <a:pt x="0"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0" name="Google Shape;3300;p11"/>
            <p:cNvSpPr/>
            <p:nvPr/>
          </p:nvSpPr>
          <p:spPr>
            <a:xfrm>
              <a:off x="5458325" y="4301900"/>
              <a:ext cx="121400" cy="121400"/>
            </a:xfrm>
            <a:custGeom>
              <a:rect b="b" l="l" r="r" t="t"/>
              <a:pathLst>
                <a:path extrusionOk="0" h="4856" w="4856">
                  <a:moveTo>
                    <a:pt x="0" y="1"/>
                  </a:moveTo>
                  <a:lnTo>
                    <a:pt x="0"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1" name="Google Shape;3301;p11"/>
            <p:cNvSpPr/>
            <p:nvPr/>
          </p:nvSpPr>
          <p:spPr>
            <a:xfrm>
              <a:off x="5458325" y="4452425"/>
              <a:ext cx="121400" cy="121400"/>
            </a:xfrm>
            <a:custGeom>
              <a:rect b="b" l="l" r="r" t="t"/>
              <a:pathLst>
                <a:path extrusionOk="0" h="4856" w="4856">
                  <a:moveTo>
                    <a:pt x="0" y="0"/>
                  </a:moveTo>
                  <a:lnTo>
                    <a:pt x="0"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2" name="Google Shape;3302;p11"/>
            <p:cNvSpPr/>
            <p:nvPr/>
          </p:nvSpPr>
          <p:spPr>
            <a:xfrm>
              <a:off x="5458325" y="4903950"/>
              <a:ext cx="121400" cy="121400"/>
            </a:xfrm>
            <a:custGeom>
              <a:rect b="b" l="l" r="r" t="t"/>
              <a:pathLst>
                <a:path extrusionOk="0" h="4856" w="4856">
                  <a:moveTo>
                    <a:pt x="0" y="1"/>
                  </a:moveTo>
                  <a:lnTo>
                    <a:pt x="0"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3" name="Google Shape;3303;p11"/>
            <p:cNvSpPr/>
            <p:nvPr/>
          </p:nvSpPr>
          <p:spPr>
            <a:xfrm>
              <a:off x="5608825" y="238125"/>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4" name="Google Shape;3304;p11"/>
            <p:cNvSpPr/>
            <p:nvPr/>
          </p:nvSpPr>
          <p:spPr>
            <a:xfrm>
              <a:off x="5608825" y="539125"/>
              <a:ext cx="121400" cy="121425"/>
            </a:xfrm>
            <a:custGeom>
              <a:rect b="b" l="l" r="r" t="t"/>
              <a:pathLst>
                <a:path extrusionOk="0" h="4857"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5" name="Google Shape;3305;p11"/>
            <p:cNvSpPr/>
            <p:nvPr/>
          </p:nvSpPr>
          <p:spPr>
            <a:xfrm>
              <a:off x="5608825" y="689650"/>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6" name="Google Shape;3306;p11"/>
            <p:cNvSpPr/>
            <p:nvPr/>
          </p:nvSpPr>
          <p:spPr>
            <a:xfrm>
              <a:off x="5608825" y="840150"/>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7" name="Google Shape;3307;p11"/>
            <p:cNvSpPr/>
            <p:nvPr/>
          </p:nvSpPr>
          <p:spPr>
            <a:xfrm>
              <a:off x="5608825" y="990675"/>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8" name="Google Shape;3308;p11"/>
            <p:cNvSpPr/>
            <p:nvPr/>
          </p:nvSpPr>
          <p:spPr>
            <a:xfrm>
              <a:off x="5608825" y="1141175"/>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9" name="Google Shape;3309;p11"/>
            <p:cNvSpPr/>
            <p:nvPr/>
          </p:nvSpPr>
          <p:spPr>
            <a:xfrm>
              <a:off x="5608825" y="1291700"/>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0" name="Google Shape;3310;p11"/>
            <p:cNvSpPr/>
            <p:nvPr/>
          </p:nvSpPr>
          <p:spPr>
            <a:xfrm>
              <a:off x="5608825" y="1442200"/>
              <a:ext cx="121400" cy="121400"/>
            </a:xfrm>
            <a:custGeom>
              <a:rect b="b" l="l" r="r" t="t"/>
              <a:pathLst>
                <a:path extrusionOk="0" h="4856" w="4856">
                  <a:moveTo>
                    <a:pt x="1" y="0"/>
                  </a:moveTo>
                  <a:lnTo>
                    <a:pt x="1" y="4856"/>
                  </a:lnTo>
                  <a:lnTo>
                    <a:pt x="4856" y="4856"/>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1" name="Google Shape;3311;p11"/>
            <p:cNvSpPr/>
            <p:nvPr/>
          </p:nvSpPr>
          <p:spPr>
            <a:xfrm>
              <a:off x="5608825" y="1592700"/>
              <a:ext cx="121400" cy="121425"/>
            </a:xfrm>
            <a:custGeom>
              <a:rect b="b" l="l" r="r" t="t"/>
              <a:pathLst>
                <a:path extrusionOk="0" h="4857"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2" name="Google Shape;3312;p11"/>
            <p:cNvSpPr/>
            <p:nvPr/>
          </p:nvSpPr>
          <p:spPr>
            <a:xfrm>
              <a:off x="5608825" y="1743225"/>
              <a:ext cx="121400" cy="121400"/>
            </a:xfrm>
            <a:custGeom>
              <a:rect b="b" l="l" r="r" t="t"/>
              <a:pathLst>
                <a:path extrusionOk="0" h="4856" w="4856">
                  <a:moveTo>
                    <a:pt x="1" y="0"/>
                  </a:moveTo>
                  <a:lnTo>
                    <a:pt x="1" y="4856"/>
                  </a:lnTo>
                  <a:lnTo>
                    <a:pt x="4856" y="4856"/>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3" name="Google Shape;3313;p11"/>
            <p:cNvSpPr/>
            <p:nvPr/>
          </p:nvSpPr>
          <p:spPr>
            <a:xfrm>
              <a:off x="5608825" y="1893725"/>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4" name="Google Shape;3314;p11"/>
            <p:cNvSpPr/>
            <p:nvPr/>
          </p:nvSpPr>
          <p:spPr>
            <a:xfrm>
              <a:off x="5608825" y="2044250"/>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5" name="Google Shape;3315;p11"/>
            <p:cNvSpPr/>
            <p:nvPr/>
          </p:nvSpPr>
          <p:spPr>
            <a:xfrm>
              <a:off x="5608825" y="2194750"/>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6" name="Google Shape;3316;p11"/>
            <p:cNvSpPr/>
            <p:nvPr/>
          </p:nvSpPr>
          <p:spPr>
            <a:xfrm>
              <a:off x="5608825" y="2495775"/>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7" name="Google Shape;3317;p11"/>
            <p:cNvSpPr/>
            <p:nvPr/>
          </p:nvSpPr>
          <p:spPr>
            <a:xfrm>
              <a:off x="5608825" y="2646275"/>
              <a:ext cx="121400" cy="121425"/>
            </a:xfrm>
            <a:custGeom>
              <a:rect b="b" l="l" r="r" t="t"/>
              <a:pathLst>
                <a:path extrusionOk="0" h="4857"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8" name="Google Shape;3318;p11"/>
            <p:cNvSpPr/>
            <p:nvPr/>
          </p:nvSpPr>
          <p:spPr>
            <a:xfrm>
              <a:off x="5608825" y="2947300"/>
              <a:ext cx="121400" cy="121425"/>
            </a:xfrm>
            <a:custGeom>
              <a:rect b="b" l="l" r="r" t="t"/>
              <a:pathLst>
                <a:path extrusionOk="0" h="4857"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9" name="Google Shape;3319;p11"/>
            <p:cNvSpPr/>
            <p:nvPr/>
          </p:nvSpPr>
          <p:spPr>
            <a:xfrm>
              <a:off x="5608825" y="3097825"/>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0" name="Google Shape;3320;p11"/>
            <p:cNvSpPr/>
            <p:nvPr/>
          </p:nvSpPr>
          <p:spPr>
            <a:xfrm>
              <a:off x="5608825" y="3248325"/>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1" name="Google Shape;3321;p11"/>
            <p:cNvSpPr/>
            <p:nvPr/>
          </p:nvSpPr>
          <p:spPr>
            <a:xfrm>
              <a:off x="5608825" y="3398850"/>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2" name="Google Shape;3322;p11"/>
            <p:cNvSpPr/>
            <p:nvPr/>
          </p:nvSpPr>
          <p:spPr>
            <a:xfrm>
              <a:off x="5608825" y="3549350"/>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3" name="Google Shape;3323;p11"/>
            <p:cNvSpPr/>
            <p:nvPr/>
          </p:nvSpPr>
          <p:spPr>
            <a:xfrm>
              <a:off x="5608825" y="3699875"/>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4" name="Google Shape;3324;p11"/>
            <p:cNvSpPr/>
            <p:nvPr/>
          </p:nvSpPr>
          <p:spPr>
            <a:xfrm>
              <a:off x="5608825" y="3850375"/>
              <a:ext cx="121400" cy="121400"/>
            </a:xfrm>
            <a:custGeom>
              <a:rect b="b" l="l" r="r" t="t"/>
              <a:pathLst>
                <a:path extrusionOk="0" h="4856" w="4856">
                  <a:moveTo>
                    <a:pt x="1" y="0"/>
                  </a:moveTo>
                  <a:lnTo>
                    <a:pt x="1" y="4856"/>
                  </a:lnTo>
                  <a:lnTo>
                    <a:pt x="4856" y="4856"/>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5" name="Google Shape;3325;p11"/>
            <p:cNvSpPr/>
            <p:nvPr/>
          </p:nvSpPr>
          <p:spPr>
            <a:xfrm>
              <a:off x="5608825" y="4000875"/>
              <a:ext cx="121400" cy="121425"/>
            </a:xfrm>
            <a:custGeom>
              <a:rect b="b" l="l" r="r" t="t"/>
              <a:pathLst>
                <a:path extrusionOk="0" h="4857"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6" name="Google Shape;3326;p11"/>
            <p:cNvSpPr/>
            <p:nvPr/>
          </p:nvSpPr>
          <p:spPr>
            <a:xfrm>
              <a:off x="5608825" y="4301900"/>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7" name="Google Shape;3327;p11"/>
            <p:cNvSpPr/>
            <p:nvPr/>
          </p:nvSpPr>
          <p:spPr>
            <a:xfrm>
              <a:off x="5608825" y="4452425"/>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8" name="Google Shape;3328;p11"/>
            <p:cNvSpPr/>
            <p:nvPr/>
          </p:nvSpPr>
          <p:spPr>
            <a:xfrm>
              <a:off x="5608825" y="4602925"/>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9" name="Google Shape;3329;p11"/>
            <p:cNvSpPr/>
            <p:nvPr/>
          </p:nvSpPr>
          <p:spPr>
            <a:xfrm>
              <a:off x="5608825" y="4753450"/>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0" name="Google Shape;3330;p11"/>
            <p:cNvSpPr/>
            <p:nvPr/>
          </p:nvSpPr>
          <p:spPr>
            <a:xfrm>
              <a:off x="5608825" y="4903950"/>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1" name="Google Shape;3331;p11"/>
            <p:cNvSpPr/>
            <p:nvPr/>
          </p:nvSpPr>
          <p:spPr>
            <a:xfrm>
              <a:off x="5608825" y="5054450"/>
              <a:ext cx="121400" cy="121425"/>
            </a:xfrm>
            <a:custGeom>
              <a:rect b="b" l="l" r="r" t="t"/>
              <a:pathLst>
                <a:path extrusionOk="0" h="4857"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2" name="Google Shape;3332;p11"/>
            <p:cNvSpPr/>
            <p:nvPr/>
          </p:nvSpPr>
          <p:spPr>
            <a:xfrm>
              <a:off x="5608825" y="5204975"/>
              <a:ext cx="121400" cy="121400"/>
            </a:xfrm>
            <a:custGeom>
              <a:rect b="b" l="l" r="r" t="t"/>
              <a:pathLst>
                <a:path extrusionOk="0" h="4856" w="4856">
                  <a:moveTo>
                    <a:pt x="1" y="0"/>
                  </a:moveTo>
                  <a:lnTo>
                    <a:pt x="1" y="4856"/>
                  </a:lnTo>
                  <a:lnTo>
                    <a:pt x="4856" y="4856"/>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3" name="Google Shape;3333;p11"/>
            <p:cNvSpPr/>
            <p:nvPr/>
          </p:nvSpPr>
          <p:spPr>
            <a:xfrm>
              <a:off x="5608825" y="5355475"/>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4" name="Google Shape;3334;p11"/>
            <p:cNvSpPr/>
            <p:nvPr/>
          </p:nvSpPr>
          <p:spPr>
            <a:xfrm>
              <a:off x="5759350" y="238125"/>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5" name="Google Shape;3335;p11"/>
            <p:cNvSpPr/>
            <p:nvPr/>
          </p:nvSpPr>
          <p:spPr>
            <a:xfrm>
              <a:off x="5759350" y="840150"/>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6" name="Google Shape;3336;p11"/>
            <p:cNvSpPr/>
            <p:nvPr/>
          </p:nvSpPr>
          <p:spPr>
            <a:xfrm>
              <a:off x="5759350" y="1141175"/>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7" name="Google Shape;3337;p11"/>
            <p:cNvSpPr/>
            <p:nvPr/>
          </p:nvSpPr>
          <p:spPr>
            <a:xfrm>
              <a:off x="5759350" y="1442200"/>
              <a:ext cx="121400" cy="121400"/>
            </a:xfrm>
            <a:custGeom>
              <a:rect b="b" l="l" r="r" t="t"/>
              <a:pathLst>
                <a:path extrusionOk="0" h="4856" w="4856">
                  <a:moveTo>
                    <a:pt x="0" y="0"/>
                  </a:moveTo>
                  <a:lnTo>
                    <a:pt x="0" y="4856"/>
                  </a:lnTo>
                  <a:lnTo>
                    <a:pt x="4855" y="4856"/>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8" name="Google Shape;3338;p11"/>
            <p:cNvSpPr/>
            <p:nvPr/>
          </p:nvSpPr>
          <p:spPr>
            <a:xfrm>
              <a:off x="5759350" y="1893725"/>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9" name="Google Shape;3339;p11"/>
            <p:cNvSpPr/>
            <p:nvPr/>
          </p:nvSpPr>
          <p:spPr>
            <a:xfrm>
              <a:off x="5759350" y="2495775"/>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0" name="Google Shape;3340;p11"/>
            <p:cNvSpPr/>
            <p:nvPr/>
          </p:nvSpPr>
          <p:spPr>
            <a:xfrm>
              <a:off x="5759350" y="2646275"/>
              <a:ext cx="121400" cy="121425"/>
            </a:xfrm>
            <a:custGeom>
              <a:rect b="b" l="l" r="r" t="t"/>
              <a:pathLst>
                <a:path extrusionOk="0" h="4857"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1" name="Google Shape;3341;p11"/>
            <p:cNvSpPr/>
            <p:nvPr/>
          </p:nvSpPr>
          <p:spPr>
            <a:xfrm>
              <a:off x="5759350" y="3699875"/>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2" name="Google Shape;3342;p11"/>
            <p:cNvSpPr/>
            <p:nvPr/>
          </p:nvSpPr>
          <p:spPr>
            <a:xfrm>
              <a:off x="5759350" y="4151400"/>
              <a:ext cx="121400" cy="121400"/>
            </a:xfrm>
            <a:custGeom>
              <a:rect b="b" l="l" r="r" t="t"/>
              <a:pathLst>
                <a:path extrusionOk="0" h="4856" w="4856">
                  <a:moveTo>
                    <a:pt x="0" y="0"/>
                  </a:moveTo>
                  <a:lnTo>
                    <a:pt x="0" y="4856"/>
                  </a:lnTo>
                  <a:lnTo>
                    <a:pt x="4855" y="4856"/>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3" name="Google Shape;3343;p11"/>
            <p:cNvSpPr/>
            <p:nvPr/>
          </p:nvSpPr>
          <p:spPr>
            <a:xfrm>
              <a:off x="5759350" y="4903950"/>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4" name="Google Shape;3344;p11"/>
            <p:cNvSpPr/>
            <p:nvPr/>
          </p:nvSpPr>
          <p:spPr>
            <a:xfrm>
              <a:off x="5759350" y="5355475"/>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5" name="Google Shape;3345;p11"/>
            <p:cNvSpPr/>
            <p:nvPr/>
          </p:nvSpPr>
          <p:spPr>
            <a:xfrm>
              <a:off x="5909850" y="689650"/>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6" name="Google Shape;3346;p11"/>
            <p:cNvSpPr/>
            <p:nvPr/>
          </p:nvSpPr>
          <p:spPr>
            <a:xfrm>
              <a:off x="5909850" y="1893725"/>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7" name="Google Shape;3347;p11"/>
            <p:cNvSpPr/>
            <p:nvPr/>
          </p:nvSpPr>
          <p:spPr>
            <a:xfrm>
              <a:off x="5909850" y="2796800"/>
              <a:ext cx="121400" cy="121400"/>
            </a:xfrm>
            <a:custGeom>
              <a:rect b="b" l="l" r="r" t="t"/>
              <a:pathLst>
                <a:path extrusionOk="0" h="4856" w="4856">
                  <a:moveTo>
                    <a:pt x="1" y="0"/>
                  </a:moveTo>
                  <a:lnTo>
                    <a:pt x="1" y="4856"/>
                  </a:lnTo>
                  <a:lnTo>
                    <a:pt x="4856" y="4856"/>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8" name="Google Shape;3348;p11"/>
            <p:cNvSpPr/>
            <p:nvPr/>
          </p:nvSpPr>
          <p:spPr>
            <a:xfrm>
              <a:off x="6060375" y="4753450"/>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9" name="Google Shape;3349;p11"/>
            <p:cNvSpPr/>
            <p:nvPr/>
          </p:nvSpPr>
          <p:spPr>
            <a:xfrm>
              <a:off x="6210875" y="2646275"/>
              <a:ext cx="121400" cy="121425"/>
            </a:xfrm>
            <a:custGeom>
              <a:rect b="b" l="l" r="r" t="t"/>
              <a:pathLst>
                <a:path extrusionOk="0" h="4857"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0" name="Google Shape;3350;p11"/>
            <p:cNvSpPr/>
            <p:nvPr/>
          </p:nvSpPr>
          <p:spPr>
            <a:xfrm>
              <a:off x="6210875" y="5204975"/>
              <a:ext cx="121400" cy="121400"/>
            </a:xfrm>
            <a:custGeom>
              <a:rect b="b" l="l" r="r" t="t"/>
              <a:pathLst>
                <a:path extrusionOk="0" h="4856" w="4856">
                  <a:moveTo>
                    <a:pt x="1" y="0"/>
                  </a:moveTo>
                  <a:lnTo>
                    <a:pt x="1" y="4856"/>
                  </a:lnTo>
                  <a:lnTo>
                    <a:pt x="4856" y="4856"/>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1" name="Google Shape;3351;p11"/>
            <p:cNvSpPr/>
            <p:nvPr/>
          </p:nvSpPr>
          <p:spPr>
            <a:xfrm>
              <a:off x="6511900" y="990675"/>
              <a:ext cx="121400" cy="121400"/>
            </a:xfrm>
            <a:custGeom>
              <a:rect b="b" l="l" r="r" t="t"/>
              <a:pathLst>
                <a:path extrusionOk="0" h="4856" w="4856">
                  <a:moveTo>
                    <a:pt x="0" y="0"/>
                  </a:moveTo>
                  <a:lnTo>
                    <a:pt x="0"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52" name="Google Shape;3352;p11"/>
          <p:cNvGrpSpPr/>
          <p:nvPr/>
        </p:nvGrpSpPr>
        <p:grpSpPr>
          <a:xfrm rot="10800000">
            <a:off x="7682451" y="28707"/>
            <a:ext cx="994639" cy="4940182"/>
            <a:chOff x="5759350" y="388625"/>
            <a:chExt cx="1024450" cy="5088250"/>
          </a:xfrm>
        </p:grpSpPr>
        <p:sp>
          <p:nvSpPr>
            <p:cNvPr id="3353" name="Google Shape;3353;p11"/>
            <p:cNvSpPr/>
            <p:nvPr/>
          </p:nvSpPr>
          <p:spPr>
            <a:xfrm>
              <a:off x="5759350" y="539125"/>
              <a:ext cx="121400" cy="121425"/>
            </a:xfrm>
            <a:custGeom>
              <a:rect b="b" l="l" r="r" t="t"/>
              <a:pathLst>
                <a:path extrusionOk="0" h="4857"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4" name="Google Shape;3354;p11"/>
            <p:cNvSpPr/>
            <p:nvPr/>
          </p:nvSpPr>
          <p:spPr>
            <a:xfrm>
              <a:off x="5759350" y="1291700"/>
              <a:ext cx="121400" cy="121400"/>
            </a:xfrm>
            <a:custGeom>
              <a:rect b="b" l="l" r="r" t="t"/>
              <a:pathLst>
                <a:path extrusionOk="0" h="4856" w="4856">
                  <a:moveTo>
                    <a:pt x="0" y="0"/>
                  </a:moveTo>
                  <a:lnTo>
                    <a:pt x="0" y="4855"/>
                  </a:lnTo>
                  <a:lnTo>
                    <a:pt x="4855" y="4855"/>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5" name="Google Shape;3355;p11"/>
            <p:cNvSpPr/>
            <p:nvPr/>
          </p:nvSpPr>
          <p:spPr>
            <a:xfrm>
              <a:off x="5759350" y="2796800"/>
              <a:ext cx="121400" cy="121400"/>
            </a:xfrm>
            <a:custGeom>
              <a:rect b="b" l="l" r="r" t="t"/>
              <a:pathLst>
                <a:path extrusionOk="0" h="4856" w="4856">
                  <a:moveTo>
                    <a:pt x="0" y="0"/>
                  </a:moveTo>
                  <a:lnTo>
                    <a:pt x="0" y="4856"/>
                  </a:lnTo>
                  <a:lnTo>
                    <a:pt x="4855" y="4856"/>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6" name="Google Shape;3356;p11"/>
            <p:cNvSpPr/>
            <p:nvPr/>
          </p:nvSpPr>
          <p:spPr>
            <a:xfrm>
              <a:off x="5759350" y="3398850"/>
              <a:ext cx="121400" cy="121400"/>
            </a:xfrm>
            <a:custGeom>
              <a:rect b="b" l="l" r="r" t="t"/>
              <a:pathLst>
                <a:path extrusionOk="0" h="4856" w="4856">
                  <a:moveTo>
                    <a:pt x="0" y="0"/>
                  </a:moveTo>
                  <a:lnTo>
                    <a:pt x="0" y="4855"/>
                  </a:lnTo>
                  <a:lnTo>
                    <a:pt x="4855" y="4855"/>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7" name="Google Shape;3357;p11"/>
            <p:cNvSpPr/>
            <p:nvPr/>
          </p:nvSpPr>
          <p:spPr>
            <a:xfrm>
              <a:off x="5759350" y="3549350"/>
              <a:ext cx="121400" cy="121400"/>
            </a:xfrm>
            <a:custGeom>
              <a:rect b="b" l="l" r="r" t="t"/>
              <a:pathLst>
                <a:path extrusionOk="0" h="4856"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8" name="Google Shape;3358;p11"/>
            <p:cNvSpPr/>
            <p:nvPr/>
          </p:nvSpPr>
          <p:spPr>
            <a:xfrm>
              <a:off x="5759350" y="4301900"/>
              <a:ext cx="121400" cy="121400"/>
            </a:xfrm>
            <a:custGeom>
              <a:rect b="b" l="l" r="r" t="t"/>
              <a:pathLst>
                <a:path extrusionOk="0" h="4856"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9" name="Google Shape;3359;p11"/>
            <p:cNvSpPr/>
            <p:nvPr/>
          </p:nvSpPr>
          <p:spPr>
            <a:xfrm>
              <a:off x="5759350" y="5204975"/>
              <a:ext cx="121400" cy="121400"/>
            </a:xfrm>
            <a:custGeom>
              <a:rect b="b" l="l" r="r" t="t"/>
              <a:pathLst>
                <a:path extrusionOk="0" h="4856" w="4856">
                  <a:moveTo>
                    <a:pt x="0" y="0"/>
                  </a:moveTo>
                  <a:lnTo>
                    <a:pt x="0" y="4856"/>
                  </a:lnTo>
                  <a:lnTo>
                    <a:pt x="4855" y="4856"/>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0" name="Google Shape;3360;p11"/>
            <p:cNvSpPr/>
            <p:nvPr/>
          </p:nvSpPr>
          <p:spPr>
            <a:xfrm>
              <a:off x="5909850" y="388625"/>
              <a:ext cx="121400" cy="121400"/>
            </a:xfrm>
            <a:custGeom>
              <a:rect b="b" l="l" r="r" t="t"/>
              <a:pathLst>
                <a:path extrusionOk="0" h="4856" w="4856">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1" name="Google Shape;3361;p11"/>
            <p:cNvSpPr/>
            <p:nvPr/>
          </p:nvSpPr>
          <p:spPr>
            <a:xfrm>
              <a:off x="5909850" y="1141175"/>
              <a:ext cx="121400" cy="121400"/>
            </a:xfrm>
            <a:custGeom>
              <a:rect b="b" l="l" r="r" t="t"/>
              <a:pathLst>
                <a:path extrusionOk="0" h="4856" w="4856">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2" name="Google Shape;3362;p11"/>
            <p:cNvSpPr/>
            <p:nvPr/>
          </p:nvSpPr>
          <p:spPr>
            <a:xfrm>
              <a:off x="5909850" y="1291700"/>
              <a:ext cx="121400" cy="121400"/>
            </a:xfrm>
            <a:custGeom>
              <a:rect b="b" l="l" r="r" t="t"/>
              <a:pathLst>
                <a:path extrusionOk="0" h="4856" w="4856">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3" name="Google Shape;3363;p11"/>
            <p:cNvSpPr/>
            <p:nvPr/>
          </p:nvSpPr>
          <p:spPr>
            <a:xfrm>
              <a:off x="5909850" y="1442200"/>
              <a:ext cx="121400" cy="121400"/>
            </a:xfrm>
            <a:custGeom>
              <a:rect b="b" l="l" r="r" t="t"/>
              <a:pathLst>
                <a:path extrusionOk="0" h="4856" w="4856">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4" name="Google Shape;3364;p11"/>
            <p:cNvSpPr/>
            <p:nvPr/>
          </p:nvSpPr>
          <p:spPr>
            <a:xfrm>
              <a:off x="5909850" y="1743225"/>
              <a:ext cx="121400" cy="121400"/>
            </a:xfrm>
            <a:custGeom>
              <a:rect b="b" l="l" r="r" t="t"/>
              <a:pathLst>
                <a:path extrusionOk="0" h="4856" w="4856">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5" name="Google Shape;3365;p11"/>
            <p:cNvSpPr/>
            <p:nvPr/>
          </p:nvSpPr>
          <p:spPr>
            <a:xfrm>
              <a:off x="5909850" y="2044250"/>
              <a:ext cx="121400" cy="121400"/>
            </a:xfrm>
            <a:custGeom>
              <a:rect b="b" l="l" r="r" t="t"/>
              <a:pathLst>
                <a:path extrusionOk="0" h="4856" w="4856">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6" name="Google Shape;3366;p11"/>
            <p:cNvSpPr/>
            <p:nvPr/>
          </p:nvSpPr>
          <p:spPr>
            <a:xfrm>
              <a:off x="5909850" y="2646275"/>
              <a:ext cx="121400" cy="121425"/>
            </a:xfrm>
            <a:custGeom>
              <a:rect b="b" l="l" r="r" t="t"/>
              <a:pathLst>
                <a:path extrusionOk="0" h="4857" w="4856">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7" name="Google Shape;3367;p11"/>
            <p:cNvSpPr/>
            <p:nvPr/>
          </p:nvSpPr>
          <p:spPr>
            <a:xfrm>
              <a:off x="5909850" y="2947300"/>
              <a:ext cx="121400" cy="121425"/>
            </a:xfrm>
            <a:custGeom>
              <a:rect b="b" l="l" r="r" t="t"/>
              <a:pathLst>
                <a:path extrusionOk="0" h="4857" w="4856">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8" name="Google Shape;3368;p11"/>
            <p:cNvSpPr/>
            <p:nvPr/>
          </p:nvSpPr>
          <p:spPr>
            <a:xfrm>
              <a:off x="5909850" y="3097825"/>
              <a:ext cx="121400" cy="121400"/>
            </a:xfrm>
            <a:custGeom>
              <a:rect b="b" l="l" r="r" t="t"/>
              <a:pathLst>
                <a:path extrusionOk="0" h="4856" w="4856">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9" name="Google Shape;3369;p11"/>
            <p:cNvSpPr/>
            <p:nvPr/>
          </p:nvSpPr>
          <p:spPr>
            <a:xfrm>
              <a:off x="5909850" y="3248325"/>
              <a:ext cx="121400" cy="121400"/>
            </a:xfrm>
            <a:custGeom>
              <a:rect b="b" l="l" r="r" t="t"/>
              <a:pathLst>
                <a:path extrusionOk="0" h="4856" w="4856">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0" name="Google Shape;3370;p11"/>
            <p:cNvSpPr/>
            <p:nvPr/>
          </p:nvSpPr>
          <p:spPr>
            <a:xfrm>
              <a:off x="5909850" y="3549350"/>
              <a:ext cx="121400" cy="121400"/>
            </a:xfrm>
            <a:custGeom>
              <a:rect b="b" l="l" r="r" t="t"/>
              <a:pathLst>
                <a:path extrusionOk="0" h="4856" w="4856">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1" name="Google Shape;3371;p11"/>
            <p:cNvSpPr/>
            <p:nvPr/>
          </p:nvSpPr>
          <p:spPr>
            <a:xfrm>
              <a:off x="5909850" y="3699875"/>
              <a:ext cx="121400" cy="121400"/>
            </a:xfrm>
            <a:custGeom>
              <a:rect b="b" l="l" r="r" t="t"/>
              <a:pathLst>
                <a:path extrusionOk="0" h="4856" w="4856">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2" name="Google Shape;3372;p11"/>
            <p:cNvSpPr/>
            <p:nvPr/>
          </p:nvSpPr>
          <p:spPr>
            <a:xfrm>
              <a:off x="5909850" y="3850375"/>
              <a:ext cx="121400" cy="121400"/>
            </a:xfrm>
            <a:custGeom>
              <a:rect b="b" l="l" r="r" t="t"/>
              <a:pathLst>
                <a:path extrusionOk="0" h="4856" w="4856">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3" name="Google Shape;3373;p11"/>
            <p:cNvSpPr/>
            <p:nvPr/>
          </p:nvSpPr>
          <p:spPr>
            <a:xfrm>
              <a:off x="5909850" y="4000875"/>
              <a:ext cx="121400" cy="121425"/>
            </a:xfrm>
            <a:custGeom>
              <a:rect b="b" l="l" r="r" t="t"/>
              <a:pathLst>
                <a:path extrusionOk="0" h="4857" w="4856">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4" name="Google Shape;3374;p11"/>
            <p:cNvSpPr/>
            <p:nvPr/>
          </p:nvSpPr>
          <p:spPr>
            <a:xfrm>
              <a:off x="5909850" y="4301900"/>
              <a:ext cx="121400" cy="121400"/>
            </a:xfrm>
            <a:custGeom>
              <a:rect b="b" l="l" r="r" t="t"/>
              <a:pathLst>
                <a:path extrusionOk="0" h="4856" w="4856">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5" name="Google Shape;3375;p11"/>
            <p:cNvSpPr/>
            <p:nvPr/>
          </p:nvSpPr>
          <p:spPr>
            <a:xfrm>
              <a:off x="5909850" y="4452425"/>
              <a:ext cx="121400" cy="121400"/>
            </a:xfrm>
            <a:custGeom>
              <a:rect b="b" l="l" r="r" t="t"/>
              <a:pathLst>
                <a:path extrusionOk="0" h="4856" w="4856">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6" name="Google Shape;3376;p11"/>
            <p:cNvSpPr/>
            <p:nvPr/>
          </p:nvSpPr>
          <p:spPr>
            <a:xfrm>
              <a:off x="5909850" y="4903950"/>
              <a:ext cx="121400" cy="121400"/>
            </a:xfrm>
            <a:custGeom>
              <a:rect b="b" l="l" r="r" t="t"/>
              <a:pathLst>
                <a:path extrusionOk="0" h="4856" w="4856">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7" name="Google Shape;3377;p11"/>
            <p:cNvSpPr/>
            <p:nvPr/>
          </p:nvSpPr>
          <p:spPr>
            <a:xfrm>
              <a:off x="5909850" y="5054450"/>
              <a:ext cx="121400" cy="121425"/>
            </a:xfrm>
            <a:custGeom>
              <a:rect b="b" l="l" r="r" t="t"/>
              <a:pathLst>
                <a:path extrusionOk="0" h="4857" w="4856">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8" name="Google Shape;3378;p11"/>
            <p:cNvSpPr/>
            <p:nvPr/>
          </p:nvSpPr>
          <p:spPr>
            <a:xfrm>
              <a:off x="5909850" y="5204975"/>
              <a:ext cx="121400" cy="121400"/>
            </a:xfrm>
            <a:custGeom>
              <a:rect b="b" l="l" r="r" t="t"/>
              <a:pathLst>
                <a:path extrusionOk="0" h="4856" w="4856">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9" name="Google Shape;3379;p11"/>
            <p:cNvSpPr/>
            <p:nvPr/>
          </p:nvSpPr>
          <p:spPr>
            <a:xfrm>
              <a:off x="6060375" y="539125"/>
              <a:ext cx="121400" cy="121425"/>
            </a:xfrm>
            <a:custGeom>
              <a:rect b="b" l="l" r="r" t="t"/>
              <a:pathLst>
                <a:path extrusionOk="0" h="4857"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0" name="Google Shape;3380;p11"/>
            <p:cNvSpPr/>
            <p:nvPr/>
          </p:nvSpPr>
          <p:spPr>
            <a:xfrm>
              <a:off x="6060375" y="689650"/>
              <a:ext cx="121400" cy="121400"/>
            </a:xfrm>
            <a:custGeom>
              <a:rect b="b" l="l" r="r" t="t"/>
              <a:pathLst>
                <a:path extrusionOk="0" h="4856" w="4856">
                  <a:moveTo>
                    <a:pt x="0" y="0"/>
                  </a:moveTo>
                  <a:lnTo>
                    <a:pt x="0" y="4855"/>
                  </a:lnTo>
                  <a:lnTo>
                    <a:pt x="4855" y="4855"/>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1" name="Google Shape;3381;p11"/>
            <p:cNvSpPr/>
            <p:nvPr/>
          </p:nvSpPr>
          <p:spPr>
            <a:xfrm>
              <a:off x="6060375" y="990675"/>
              <a:ext cx="121400" cy="121400"/>
            </a:xfrm>
            <a:custGeom>
              <a:rect b="b" l="l" r="r" t="t"/>
              <a:pathLst>
                <a:path extrusionOk="0" h="4856" w="4856">
                  <a:moveTo>
                    <a:pt x="0" y="0"/>
                  </a:moveTo>
                  <a:lnTo>
                    <a:pt x="0" y="4855"/>
                  </a:lnTo>
                  <a:lnTo>
                    <a:pt x="4855" y="4855"/>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2" name="Google Shape;3382;p11"/>
            <p:cNvSpPr/>
            <p:nvPr/>
          </p:nvSpPr>
          <p:spPr>
            <a:xfrm>
              <a:off x="6060375" y="1291700"/>
              <a:ext cx="121400" cy="121400"/>
            </a:xfrm>
            <a:custGeom>
              <a:rect b="b" l="l" r="r" t="t"/>
              <a:pathLst>
                <a:path extrusionOk="0" h="4856" w="4856">
                  <a:moveTo>
                    <a:pt x="0" y="0"/>
                  </a:moveTo>
                  <a:lnTo>
                    <a:pt x="0" y="4855"/>
                  </a:lnTo>
                  <a:lnTo>
                    <a:pt x="4855" y="4855"/>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3" name="Google Shape;3383;p11"/>
            <p:cNvSpPr/>
            <p:nvPr/>
          </p:nvSpPr>
          <p:spPr>
            <a:xfrm>
              <a:off x="6060375" y="1442200"/>
              <a:ext cx="121400" cy="121400"/>
            </a:xfrm>
            <a:custGeom>
              <a:rect b="b" l="l" r="r" t="t"/>
              <a:pathLst>
                <a:path extrusionOk="0" h="4856" w="4856">
                  <a:moveTo>
                    <a:pt x="0" y="0"/>
                  </a:moveTo>
                  <a:lnTo>
                    <a:pt x="0" y="4856"/>
                  </a:lnTo>
                  <a:lnTo>
                    <a:pt x="4855" y="4856"/>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4" name="Google Shape;3384;p11"/>
            <p:cNvSpPr/>
            <p:nvPr/>
          </p:nvSpPr>
          <p:spPr>
            <a:xfrm>
              <a:off x="6060375" y="1592700"/>
              <a:ext cx="121400" cy="121425"/>
            </a:xfrm>
            <a:custGeom>
              <a:rect b="b" l="l" r="r" t="t"/>
              <a:pathLst>
                <a:path extrusionOk="0" h="4857"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5" name="Google Shape;3385;p11"/>
            <p:cNvSpPr/>
            <p:nvPr/>
          </p:nvSpPr>
          <p:spPr>
            <a:xfrm>
              <a:off x="6060375" y="1743225"/>
              <a:ext cx="121400" cy="121400"/>
            </a:xfrm>
            <a:custGeom>
              <a:rect b="b" l="l" r="r" t="t"/>
              <a:pathLst>
                <a:path extrusionOk="0" h="4856" w="4856">
                  <a:moveTo>
                    <a:pt x="0" y="0"/>
                  </a:moveTo>
                  <a:lnTo>
                    <a:pt x="0" y="4856"/>
                  </a:lnTo>
                  <a:lnTo>
                    <a:pt x="4855" y="4856"/>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6" name="Google Shape;3386;p11"/>
            <p:cNvSpPr/>
            <p:nvPr/>
          </p:nvSpPr>
          <p:spPr>
            <a:xfrm>
              <a:off x="6060375" y="2194750"/>
              <a:ext cx="121400" cy="121400"/>
            </a:xfrm>
            <a:custGeom>
              <a:rect b="b" l="l" r="r" t="t"/>
              <a:pathLst>
                <a:path extrusionOk="0" h="4856"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7" name="Google Shape;3387;p11"/>
            <p:cNvSpPr/>
            <p:nvPr/>
          </p:nvSpPr>
          <p:spPr>
            <a:xfrm>
              <a:off x="6060375" y="2345275"/>
              <a:ext cx="121400" cy="121400"/>
            </a:xfrm>
            <a:custGeom>
              <a:rect b="b" l="l" r="r" t="t"/>
              <a:pathLst>
                <a:path extrusionOk="0" h="4856" w="4856">
                  <a:moveTo>
                    <a:pt x="0" y="0"/>
                  </a:moveTo>
                  <a:lnTo>
                    <a:pt x="0" y="4855"/>
                  </a:lnTo>
                  <a:lnTo>
                    <a:pt x="4855" y="4855"/>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8" name="Google Shape;3388;p11"/>
            <p:cNvSpPr/>
            <p:nvPr/>
          </p:nvSpPr>
          <p:spPr>
            <a:xfrm>
              <a:off x="6060375" y="2495775"/>
              <a:ext cx="121400" cy="121400"/>
            </a:xfrm>
            <a:custGeom>
              <a:rect b="b" l="l" r="r" t="t"/>
              <a:pathLst>
                <a:path extrusionOk="0" h="4856"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9" name="Google Shape;3389;p11"/>
            <p:cNvSpPr/>
            <p:nvPr/>
          </p:nvSpPr>
          <p:spPr>
            <a:xfrm>
              <a:off x="6060375" y="2646275"/>
              <a:ext cx="121400" cy="121425"/>
            </a:xfrm>
            <a:custGeom>
              <a:rect b="b" l="l" r="r" t="t"/>
              <a:pathLst>
                <a:path extrusionOk="0" h="4857"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0" name="Google Shape;3390;p11"/>
            <p:cNvSpPr/>
            <p:nvPr/>
          </p:nvSpPr>
          <p:spPr>
            <a:xfrm>
              <a:off x="6060375" y="2796800"/>
              <a:ext cx="121400" cy="121400"/>
            </a:xfrm>
            <a:custGeom>
              <a:rect b="b" l="l" r="r" t="t"/>
              <a:pathLst>
                <a:path extrusionOk="0" h="4856" w="4856">
                  <a:moveTo>
                    <a:pt x="0" y="0"/>
                  </a:moveTo>
                  <a:lnTo>
                    <a:pt x="0" y="4856"/>
                  </a:lnTo>
                  <a:lnTo>
                    <a:pt x="4855" y="4856"/>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1" name="Google Shape;3391;p11"/>
            <p:cNvSpPr/>
            <p:nvPr/>
          </p:nvSpPr>
          <p:spPr>
            <a:xfrm>
              <a:off x="6060375" y="2947300"/>
              <a:ext cx="121400" cy="121425"/>
            </a:xfrm>
            <a:custGeom>
              <a:rect b="b" l="l" r="r" t="t"/>
              <a:pathLst>
                <a:path extrusionOk="0" h="4857"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2" name="Google Shape;3392;p11"/>
            <p:cNvSpPr/>
            <p:nvPr/>
          </p:nvSpPr>
          <p:spPr>
            <a:xfrm>
              <a:off x="6060375" y="3097825"/>
              <a:ext cx="121400" cy="121400"/>
            </a:xfrm>
            <a:custGeom>
              <a:rect b="b" l="l" r="r" t="t"/>
              <a:pathLst>
                <a:path extrusionOk="0" h="4856" w="4856">
                  <a:moveTo>
                    <a:pt x="0" y="0"/>
                  </a:moveTo>
                  <a:lnTo>
                    <a:pt x="0" y="4855"/>
                  </a:lnTo>
                  <a:lnTo>
                    <a:pt x="4855" y="4855"/>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3" name="Google Shape;3393;p11"/>
            <p:cNvSpPr/>
            <p:nvPr/>
          </p:nvSpPr>
          <p:spPr>
            <a:xfrm>
              <a:off x="6060375" y="3248325"/>
              <a:ext cx="121400" cy="121400"/>
            </a:xfrm>
            <a:custGeom>
              <a:rect b="b" l="l" r="r" t="t"/>
              <a:pathLst>
                <a:path extrusionOk="0" h="4856"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4" name="Google Shape;3394;p11"/>
            <p:cNvSpPr/>
            <p:nvPr/>
          </p:nvSpPr>
          <p:spPr>
            <a:xfrm>
              <a:off x="6060375" y="3398850"/>
              <a:ext cx="121400" cy="121400"/>
            </a:xfrm>
            <a:custGeom>
              <a:rect b="b" l="l" r="r" t="t"/>
              <a:pathLst>
                <a:path extrusionOk="0" h="4856" w="4856">
                  <a:moveTo>
                    <a:pt x="0" y="0"/>
                  </a:moveTo>
                  <a:lnTo>
                    <a:pt x="0" y="4855"/>
                  </a:lnTo>
                  <a:lnTo>
                    <a:pt x="4855" y="4855"/>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5" name="Google Shape;3395;p11"/>
            <p:cNvSpPr/>
            <p:nvPr/>
          </p:nvSpPr>
          <p:spPr>
            <a:xfrm>
              <a:off x="6060375" y="3549350"/>
              <a:ext cx="121400" cy="121400"/>
            </a:xfrm>
            <a:custGeom>
              <a:rect b="b" l="l" r="r" t="t"/>
              <a:pathLst>
                <a:path extrusionOk="0" h="4856"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6" name="Google Shape;3396;p11"/>
            <p:cNvSpPr/>
            <p:nvPr/>
          </p:nvSpPr>
          <p:spPr>
            <a:xfrm>
              <a:off x="6060375" y="3850375"/>
              <a:ext cx="121400" cy="121400"/>
            </a:xfrm>
            <a:custGeom>
              <a:rect b="b" l="l" r="r" t="t"/>
              <a:pathLst>
                <a:path extrusionOk="0" h="4856" w="4856">
                  <a:moveTo>
                    <a:pt x="0" y="0"/>
                  </a:moveTo>
                  <a:lnTo>
                    <a:pt x="0" y="4856"/>
                  </a:lnTo>
                  <a:lnTo>
                    <a:pt x="4855" y="4856"/>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7" name="Google Shape;3397;p11"/>
            <p:cNvSpPr/>
            <p:nvPr/>
          </p:nvSpPr>
          <p:spPr>
            <a:xfrm>
              <a:off x="6060375" y="4151400"/>
              <a:ext cx="121400" cy="121400"/>
            </a:xfrm>
            <a:custGeom>
              <a:rect b="b" l="l" r="r" t="t"/>
              <a:pathLst>
                <a:path extrusionOk="0" h="4856" w="4856">
                  <a:moveTo>
                    <a:pt x="0" y="0"/>
                  </a:moveTo>
                  <a:lnTo>
                    <a:pt x="0" y="4856"/>
                  </a:lnTo>
                  <a:lnTo>
                    <a:pt x="4855" y="4856"/>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8" name="Google Shape;3398;p11"/>
            <p:cNvSpPr/>
            <p:nvPr/>
          </p:nvSpPr>
          <p:spPr>
            <a:xfrm>
              <a:off x="6060375" y="4301900"/>
              <a:ext cx="121400" cy="121400"/>
            </a:xfrm>
            <a:custGeom>
              <a:rect b="b" l="l" r="r" t="t"/>
              <a:pathLst>
                <a:path extrusionOk="0" h="4856"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9" name="Google Shape;3399;p11"/>
            <p:cNvSpPr/>
            <p:nvPr/>
          </p:nvSpPr>
          <p:spPr>
            <a:xfrm>
              <a:off x="6060375" y="4452425"/>
              <a:ext cx="121400" cy="121400"/>
            </a:xfrm>
            <a:custGeom>
              <a:rect b="b" l="l" r="r" t="t"/>
              <a:pathLst>
                <a:path extrusionOk="0" h="4856" w="4856">
                  <a:moveTo>
                    <a:pt x="0" y="0"/>
                  </a:moveTo>
                  <a:lnTo>
                    <a:pt x="0" y="4855"/>
                  </a:lnTo>
                  <a:lnTo>
                    <a:pt x="4855" y="4855"/>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0" name="Google Shape;3400;p11"/>
            <p:cNvSpPr/>
            <p:nvPr/>
          </p:nvSpPr>
          <p:spPr>
            <a:xfrm>
              <a:off x="6060375" y="4602925"/>
              <a:ext cx="121400" cy="121400"/>
            </a:xfrm>
            <a:custGeom>
              <a:rect b="b" l="l" r="r" t="t"/>
              <a:pathLst>
                <a:path extrusionOk="0" h="4856"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1" name="Google Shape;3401;p11"/>
            <p:cNvSpPr/>
            <p:nvPr/>
          </p:nvSpPr>
          <p:spPr>
            <a:xfrm>
              <a:off x="6060375" y="4903950"/>
              <a:ext cx="121400" cy="121400"/>
            </a:xfrm>
            <a:custGeom>
              <a:rect b="b" l="l" r="r" t="t"/>
              <a:pathLst>
                <a:path extrusionOk="0" h="4856"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2" name="Google Shape;3402;p11"/>
            <p:cNvSpPr/>
            <p:nvPr/>
          </p:nvSpPr>
          <p:spPr>
            <a:xfrm>
              <a:off x="6060375" y="5054450"/>
              <a:ext cx="121400" cy="121425"/>
            </a:xfrm>
            <a:custGeom>
              <a:rect b="b" l="l" r="r" t="t"/>
              <a:pathLst>
                <a:path extrusionOk="0" h="4857"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3" name="Google Shape;3403;p11"/>
            <p:cNvSpPr/>
            <p:nvPr/>
          </p:nvSpPr>
          <p:spPr>
            <a:xfrm>
              <a:off x="6060375" y="5204975"/>
              <a:ext cx="121400" cy="121400"/>
            </a:xfrm>
            <a:custGeom>
              <a:rect b="b" l="l" r="r" t="t"/>
              <a:pathLst>
                <a:path extrusionOk="0" h="4856" w="4856">
                  <a:moveTo>
                    <a:pt x="0" y="0"/>
                  </a:moveTo>
                  <a:lnTo>
                    <a:pt x="0" y="4856"/>
                  </a:lnTo>
                  <a:lnTo>
                    <a:pt x="4855" y="4856"/>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4" name="Google Shape;3404;p11"/>
            <p:cNvSpPr/>
            <p:nvPr/>
          </p:nvSpPr>
          <p:spPr>
            <a:xfrm>
              <a:off x="6060375" y="5355475"/>
              <a:ext cx="121400" cy="121400"/>
            </a:xfrm>
            <a:custGeom>
              <a:rect b="b" l="l" r="r" t="t"/>
              <a:pathLst>
                <a:path extrusionOk="0" h="4856"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5" name="Google Shape;3405;p11"/>
            <p:cNvSpPr/>
            <p:nvPr/>
          </p:nvSpPr>
          <p:spPr>
            <a:xfrm>
              <a:off x="6210875" y="539125"/>
              <a:ext cx="121400" cy="121425"/>
            </a:xfrm>
            <a:custGeom>
              <a:rect b="b" l="l" r="r" t="t"/>
              <a:pathLst>
                <a:path extrusionOk="0" h="4857" w="4856">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6" name="Google Shape;3406;p11"/>
            <p:cNvSpPr/>
            <p:nvPr/>
          </p:nvSpPr>
          <p:spPr>
            <a:xfrm>
              <a:off x="6210875" y="990675"/>
              <a:ext cx="121400" cy="121400"/>
            </a:xfrm>
            <a:custGeom>
              <a:rect b="b" l="l" r="r" t="t"/>
              <a:pathLst>
                <a:path extrusionOk="0" h="4856" w="4856">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7" name="Google Shape;3407;p11"/>
            <p:cNvSpPr/>
            <p:nvPr/>
          </p:nvSpPr>
          <p:spPr>
            <a:xfrm>
              <a:off x="6210875" y="1141175"/>
              <a:ext cx="121400" cy="121400"/>
            </a:xfrm>
            <a:custGeom>
              <a:rect b="b" l="l" r="r" t="t"/>
              <a:pathLst>
                <a:path extrusionOk="0" h="4856" w="4856">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8" name="Google Shape;3408;p11"/>
            <p:cNvSpPr/>
            <p:nvPr/>
          </p:nvSpPr>
          <p:spPr>
            <a:xfrm>
              <a:off x="6210875" y="1291700"/>
              <a:ext cx="121400" cy="121400"/>
            </a:xfrm>
            <a:custGeom>
              <a:rect b="b" l="l" r="r" t="t"/>
              <a:pathLst>
                <a:path extrusionOk="0" h="4856" w="4856">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9" name="Google Shape;3409;p11"/>
            <p:cNvSpPr/>
            <p:nvPr/>
          </p:nvSpPr>
          <p:spPr>
            <a:xfrm>
              <a:off x="6210875" y="1592700"/>
              <a:ext cx="121400" cy="121425"/>
            </a:xfrm>
            <a:custGeom>
              <a:rect b="b" l="l" r="r" t="t"/>
              <a:pathLst>
                <a:path extrusionOk="0" h="4857" w="4856">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0" name="Google Shape;3410;p11"/>
            <p:cNvSpPr/>
            <p:nvPr/>
          </p:nvSpPr>
          <p:spPr>
            <a:xfrm>
              <a:off x="6210875" y="1893725"/>
              <a:ext cx="121400" cy="121400"/>
            </a:xfrm>
            <a:custGeom>
              <a:rect b="b" l="l" r="r" t="t"/>
              <a:pathLst>
                <a:path extrusionOk="0" h="4856" w="4856">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1" name="Google Shape;3411;p11"/>
            <p:cNvSpPr/>
            <p:nvPr/>
          </p:nvSpPr>
          <p:spPr>
            <a:xfrm>
              <a:off x="6210875" y="2044250"/>
              <a:ext cx="121400" cy="121400"/>
            </a:xfrm>
            <a:custGeom>
              <a:rect b="b" l="l" r="r" t="t"/>
              <a:pathLst>
                <a:path extrusionOk="0" h="4856" w="4856">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2" name="Google Shape;3412;p11"/>
            <p:cNvSpPr/>
            <p:nvPr/>
          </p:nvSpPr>
          <p:spPr>
            <a:xfrm>
              <a:off x="6210875" y="2194750"/>
              <a:ext cx="121400" cy="121400"/>
            </a:xfrm>
            <a:custGeom>
              <a:rect b="b" l="l" r="r" t="t"/>
              <a:pathLst>
                <a:path extrusionOk="0" h="4856" w="4856">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3" name="Google Shape;3413;p11"/>
            <p:cNvSpPr/>
            <p:nvPr/>
          </p:nvSpPr>
          <p:spPr>
            <a:xfrm>
              <a:off x="6210875" y="2495775"/>
              <a:ext cx="121400" cy="121400"/>
            </a:xfrm>
            <a:custGeom>
              <a:rect b="b" l="l" r="r" t="t"/>
              <a:pathLst>
                <a:path extrusionOk="0" h="4856" w="4856">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4" name="Google Shape;3414;p11"/>
            <p:cNvSpPr/>
            <p:nvPr/>
          </p:nvSpPr>
          <p:spPr>
            <a:xfrm>
              <a:off x="6210875" y="2796800"/>
              <a:ext cx="121400" cy="121400"/>
            </a:xfrm>
            <a:custGeom>
              <a:rect b="b" l="l" r="r" t="t"/>
              <a:pathLst>
                <a:path extrusionOk="0" h="4856" w="4856">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5" name="Google Shape;3415;p11"/>
            <p:cNvSpPr/>
            <p:nvPr/>
          </p:nvSpPr>
          <p:spPr>
            <a:xfrm>
              <a:off x="6210875" y="3097825"/>
              <a:ext cx="121400" cy="121400"/>
            </a:xfrm>
            <a:custGeom>
              <a:rect b="b" l="l" r="r" t="t"/>
              <a:pathLst>
                <a:path extrusionOk="0" h="4856" w="4856">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6" name="Google Shape;3416;p11"/>
            <p:cNvSpPr/>
            <p:nvPr/>
          </p:nvSpPr>
          <p:spPr>
            <a:xfrm>
              <a:off x="6210875" y="3398850"/>
              <a:ext cx="121400" cy="121400"/>
            </a:xfrm>
            <a:custGeom>
              <a:rect b="b" l="l" r="r" t="t"/>
              <a:pathLst>
                <a:path extrusionOk="0" h="4856" w="4856">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7" name="Google Shape;3417;p11"/>
            <p:cNvSpPr/>
            <p:nvPr/>
          </p:nvSpPr>
          <p:spPr>
            <a:xfrm>
              <a:off x="6210875" y="3549350"/>
              <a:ext cx="121400" cy="121400"/>
            </a:xfrm>
            <a:custGeom>
              <a:rect b="b" l="l" r="r" t="t"/>
              <a:pathLst>
                <a:path extrusionOk="0" h="4856" w="4856">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8" name="Google Shape;3418;p11"/>
            <p:cNvSpPr/>
            <p:nvPr/>
          </p:nvSpPr>
          <p:spPr>
            <a:xfrm>
              <a:off x="6210875" y="4000875"/>
              <a:ext cx="121400" cy="121425"/>
            </a:xfrm>
            <a:custGeom>
              <a:rect b="b" l="l" r="r" t="t"/>
              <a:pathLst>
                <a:path extrusionOk="0" h="4857" w="4856">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9" name="Google Shape;3419;p11"/>
            <p:cNvSpPr/>
            <p:nvPr/>
          </p:nvSpPr>
          <p:spPr>
            <a:xfrm>
              <a:off x="6210875" y="4151400"/>
              <a:ext cx="121400" cy="121400"/>
            </a:xfrm>
            <a:custGeom>
              <a:rect b="b" l="l" r="r" t="t"/>
              <a:pathLst>
                <a:path extrusionOk="0" h="4856" w="4856">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0" name="Google Shape;3420;p11"/>
            <p:cNvSpPr/>
            <p:nvPr/>
          </p:nvSpPr>
          <p:spPr>
            <a:xfrm>
              <a:off x="6210875" y="4301900"/>
              <a:ext cx="121400" cy="121400"/>
            </a:xfrm>
            <a:custGeom>
              <a:rect b="b" l="l" r="r" t="t"/>
              <a:pathLst>
                <a:path extrusionOk="0" h="4856" w="4856">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1" name="Google Shape;3421;p11"/>
            <p:cNvSpPr/>
            <p:nvPr/>
          </p:nvSpPr>
          <p:spPr>
            <a:xfrm>
              <a:off x="6210875" y="4452425"/>
              <a:ext cx="121400" cy="121400"/>
            </a:xfrm>
            <a:custGeom>
              <a:rect b="b" l="l" r="r" t="t"/>
              <a:pathLst>
                <a:path extrusionOk="0" h="4856" w="4856">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2" name="Google Shape;3422;p11"/>
            <p:cNvSpPr/>
            <p:nvPr/>
          </p:nvSpPr>
          <p:spPr>
            <a:xfrm>
              <a:off x="6210875" y="4602925"/>
              <a:ext cx="121400" cy="121400"/>
            </a:xfrm>
            <a:custGeom>
              <a:rect b="b" l="l" r="r" t="t"/>
              <a:pathLst>
                <a:path extrusionOk="0" h="4856" w="4856">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3" name="Google Shape;3423;p11"/>
            <p:cNvSpPr/>
            <p:nvPr/>
          </p:nvSpPr>
          <p:spPr>
            <a:xfrm>
              <a:off x="6210875" y="4903950"/>
              <a:ext cx="121400" cy="121400"/>
            </a:xfrm>
            <a:custGeom>
              <a:rect b="b" l="l" r="r" t="t"/>
              <a:pathLst>
                <a:path extrusionOk="0" h="4856" w="4856">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4" name="Google Shape;3424;p11"/>
            <p:cNvSpPr/>
            <p:nvPr/>
          </p:nvSpPr>
          <p:spPr>
            <a:xfrm>
              <a:off x="6210875" y="5054450"/>
              <a:ext cx="121400" cy="121425"/>
            </a:xfrm>
            <a:custGeom>
              <a:rect b="b" l="l" r="r" t="t"/>
              <a:pathLst>
                <a:path extrusionOk="0" h="4857" w="4856">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5" name="Google Shape;3425;p11"/>
            <p:cNvSpPr/>
            <p:nvPr/>
          </p:nvSpPr>
          <p:spPr>
            <a:xfrm>
              <a:off x="6361375" y="388625"/>
              <a:ext cx="121425" cy="121400"/>
            </a:xfrm>
            <a:custGeom>
              <a:rect b="b" l="l" r="r" t="t"/>
              <a:pathLst>
                <a:path extrusionOk="0" h="4856" w="4857">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6" name="Google Shape;3426;p11"/>
            <p:cNvSpPr/>
            <p:nvPr/>
          </p:nvSpPr>
          <p:spPr>
            <a:xfrm>
              <a:off x="6361375" y="539125"/>
              <a:ext cx="121425" cy="121425"/>
            </a:xfrm>
            <a:custGeom>
              <a:rect b="b" l="l" r="r" t="t"/>
              <a:pathLst>
                <a:path extrusionOk="0" h="4857"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7" name="Google Shape;3427;p11"/>
            <p:cNvSpPr/>
            <p:nvPr/>
          </p:nvSpPr>
          <p:spPr>
            <a:xfrm>
              <a:off x="6361375" y="990675"/>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8" name="Google Shape;3428;p11"/>
            <p:cNvSpPr/>
            <p:nvPr/>
          </p:nvSpPr>
          <p:spPr>
            <a:xfrm>
              <a:off x="6361375" y="1291700"/>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9" name="Google Shape;3429;p11"/>
            <p:cNvSpPr/>
            <p:nvPr/>
          </p:nvSpPr>
          <p:spPr>
            <a:xfrm>
              <a:off x="6361375" y="1592700"/>
              <a:ext cx="121425" cy="121425"/>
            </a:xfrm>
            <a:custGeom>
              <a:rect b="b" l="l" r="r" t="t"/>
              <a:pathLst>
                <a:path extrusionOk="0" h="4857"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0" name="Google Shape;3430;p11"/>
            <p:cNvSpPr/>
            <p:nvPr/>
          </p:nvSpPr>
          <p:spPr>
            <a:xfrm>
              <a:off x="6361375" y="2044250"/>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1" name="Google Shape;3431;p11"/>
            <p:cNvSpPr/>
            <p:nvPr/>
          </p:nvSpPr>
          <p:spPr>
            <a:xfrm>
              <a:off x="6361375" y="2345275"/>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2" name="Google Shape;3432;p11"/>
            <p:cNvSpPr/>
            <p:nvPr/>
          </p:nvSpPr>
          <p:spPr>
            <a:xfrm>
              <a:off x="6361375" y="2796800"/>
              <a:ext cx="121425" cy="121400"/>
            </a:xfrm>
            <a:custGeom>
              <a:rect b="b" l="l" r="r" t="t"/>
              <a:pathLst>
                <a:path extrusionOk="0" h="4856" w="4857">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3" name="Google Shape;3433;p11"/>
            <p:cNvSpPr/>
            <p:nvPr/>
          </p:nvSpPr>
          <p:spPr>
            <a:xfrm>
              <a:off x="6361375" y="3097825"/>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4" name="Google Shape;3434;p11"/>
            <p:cNvSpPr/>
            <p:nvPr/>
          </p:nvSpPr>
          <p:spPr>
            <a:xfrm>
              <a:off x="6361375" y="3248325"/>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5" name="Google Shape;3435;p11"/>
            <p:cNvSpPr/>
            <p:nvPr/>
          </p:nvSpPr>
          <p:spPr>
            <a:xfrm>
              <a:off x="6361375" y="3549350"/>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6" name="Google Shape;3436;p11"/>
            <p:cNvSpPr/>
            <p:nvPr/>
          </p:nvSpPr>
          <p:spPr>
            <a:xfrm>
              <a:off x="6361375" y="3699875"/>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7" name="Google Shape;3437;p11"/>
            <p:cNvSpPr/>
            <p:nvPr/>
          </p:nvSpPr>
          <p:spPr>
            <a:xfrm>
              <a:off x="6361375" y="3850375"/>
              <a:ext cx="121425" cy="121400"/>
            </a:xfrm>
            <a:custGeom>
              <a:rect b="b" l="l" r="r" t="t"/>
              <a:pathLst>
                <a:path extrusionOk="0" h="4856" w="4857">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8" name="Google Shape;3438;p11"/>
            <p:cNvSpPr/>
            <p:nvPr/>
          </p:nvSpPr>
          <p:spPr>
            <a:xfrm>
              <a:off x="6361375" y="4151400"/>
              <a:ext cx="121425" cy="121400"/>
            </a:xfrm>
            <a:custGeom>
              <a:rect b="b" l="l" r="r" t="t"/>
              <a:pathLst>
                <a:path extrusionOk="0" h="4856" w="4857">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9" name="Google Shape;3439;p11"/>
            <p:cNvSpPr/>
            <p:nvPr/>
          </p:nvSpPr>
          <p:spPr>
            <a:xfrm>
              <a:off x="6361375" y="4301900"/>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0" name="Google Shape;3440;p11"/>
            <p:cNvSpPr/>
            <p:nvPr/>
          </p:nvSpPr>
          <p:spPr>
            <a:xfrm>
              <a:off x="6361375" y="4753450"/>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1" name="Google Shape;3441;p11"/>
            <p:cNvSpPr/>
            <p:nvPr/>
          </p:nvSpPr>
          <p:spPr>
            <a:xfrm>
              <a:off x="6361375" y="5054450"/>
              <a:ext cx="121425" cy="121425"/>
            </a:xfrm>
            <a:custGeom>
              <a:rect b="b" l="l" r="r" t="t"/>
              <a:pathLst>
                <a:path extrusionOk="0" h="4857"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2" name="Google Shape;3442;p11"/>
            <p:cNvSpPr/>
            <p:nvPr/>
          </p:nvSpPr>
          <p:spPr>
            <a:xfrm>
              <a:off x="6361375" y="5204975"/>
              <a:ext cx="121425" cy="121400"/>
            </a:xfrm>
            <a:custGeom>
              <a:rect b="b" l="l" r="r" t="t"/>
              <a:pathLst>
                <a:path extrusionOk="0" h="4856" w="4857">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3" name="Google Shape;3443;p11"/>
            <p:cNvSpPr/>
            <p:nvPr/>
          </p:nvSpPr>
          <p:spPr>
            <a:xfrm>
              <a:off x="6511900" y="388625"/>
              <a:ext cx="121400" cy="121400"/>
            </a:xfrm>
            <a:custGeom>
              <a:rect b="b" l="l" r="r" t="t"/>
              <a:pathLst>
                <a:path extrusionOk="0" h="4856" w="4856">
                  <a:moveTo>
                    <a:pt x="0" y="0"/>
                  </a:moveTo>
                  <a:lnTo>
                    <a:pt x="0"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4" name="Google Shape;3444;p11"/>
            <p:cNvSpPr/>
            <p:nvPr/>
          </p:nvSpPr>
          <p:spPr>
            <a:xfrm>
              <a:off x="6511900" y="1291700"/>
              <a:ext cx="121400" cy="121400"/>
            </a:xfrm>
            <a:custGeom>
              <a:rect b="b" l="l" r="r" t="t"/>
              <a:pathLst>
                <a:path extrusionOk="0" h="4856" w="4856">
                  <a:moveTo>
                    <a:pt x="0" y="0"/>
                  </a:moveTo>
                  <a:lnTo>
                    <a:pt x="0"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5" name="Google Shape;3445;p11"/>
            <p:cNvSpPr/>
            <p:nvPr/>
          </p:nvSpPr>
          <p:spPr>
            <a:xfrm>
              <a:off x="6511900" y="2044250"/>
              <a:ext cx="121400" cy="121400"/>
            </a:xfrm>
            <a:custGeom>
              <a:rect b="b" l="l" r="r" t="t"/>
              <a:pathLst>
                <a:path extrusionOk="0" h="4856" w="4856">
                  <a:moveTo>
                    <a:pt x="0" y="0"/>
                  </a:moveTo>
                  <a:lnTo>
                    <a:pt x="0"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6" name="Google Shape;3446;p11"/>
            <p:cNvSpPr/>
            <p:nvPr/>
          </p:nvSpPr>
          <p:spPr>
            <a:xfrm>
              <a:off x="6511900" y="2796800"/>
              <a:ext cx="121400" cy="121400"/>
            </a:xfrm>
            <a:custGeom>
              <a:rect b="b" l="l" r="r" t="t"/>
              <a:pathLst>
                <a:path extrusionOk="0" h="4856" w="4856">
                  <a:moveTo>
                    <a:pt x="0" y="0"/>
                  </a:moveTo>
                  <a:lnTo>
                    <a:pt x="0"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7" name="Google Shape;3447;p11"/>
            <p:cNvSpPr/>
            <p:nvPr/>
          </p:nvSpPr>
          <p:spPr>
            <a:xfrm>
              <a:off x="6511900" y="3699875"/>
              <a:ext cx="121400" cy="121400"/>
            </a:xfrm>
            <a:custGeom>
              <a:rect b="b" l="l" r="r" t="t"/>
              <a:pathLst>
                <a:path extrusionOk="0" h="4856" w="4856">
                  <a:moveTo>
                    <a:pt x="0" y="0"/>
                  </a:moveTo>
                  <a:lnTo>
                    <a:pt x="0"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8" name="Google Shape;3448;p11"/>
            <p:cNvSpPr/>
            <p:nvPr/>
          </p:nvSpPr>
          <p:spPr>
            <a:xfrm>
              <a:off x="6511900" y="4452425"/>
              <a:ext cx="121400" cy="121400"/>
            </a:xfrm>
            <a:custGeom>
              <a:rect b="b" l="l" r="r" t="t"/>
              <a:pathLst>
                <a:path extrusionOk="0" h="4856" w="4856">
                  <a:moveTo>
                    <a:pt x="0" y="0"/>
                  </a:moveTo>
                  <a:lnTo>
                    <a:pt x="0"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9" name="Google Shape;3449;p11"/>
            <p:cNvSpPr/>
            <p:nvPr/>
          </p:nvSpPr>
          <p:spPr>
            <a:xfrm>
              <a:off x="6511900" y="4602925"/>
              <a:ext cx="121400" cy="121400"/>
            </a:xfrm>
            <a:custGeom>
              <a:rect b="b" l="l" r="r" t="t"/>
              <a:pathLst>
                <a:path extrusionOk="0" h="4856"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0" name="Google Shape;3450;p11"/>
            <p:cNvSpPr/>
            <p:nvPr/>
          </p:nvSpPr>
          <p:spPr>
            <a:xfrm>
              <a:off x="6511900" y="5204975"/>
              <a:ext cx="121400" cy="121400"/>
            </a:xfrm>
            <a:custGeom>
              <a:rect b="b" l="l" r="r" t="t"/>
              <a:pathLst>
                <a:path extrusionOk="0" h="4856" w="4856">
                  <a:moveTo>
                    <a:pt x="0" y="0"/>
                  </a:moveTo>
                  <a:lnTo>
                    <a:pt x="0"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1" name="Google Shape;3451;p11"/>
            <p:cNvSpPr/>
            <p:nvPr/>
          </p:nvSpPr>
          <p:spPr>
            <a:xfrm>
              <a:off x="6662400" y="689650"/>
              <a:ext cx="121400" cy="121400"/>
            </a:xfrm>
            <a:custGeom>
              <a:rect b="b" l="l" r="r" t="t"/>
              <a:pathLst>
                <a:path extrusionOk="0" h="4856" w="4856">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2" name="Google Shape;3452;p11"/>
            <p:cNvSpPr/>
            <p:nvPr/>
          </p:nvSpPr>
          <p:spPr>
            <a:xfrm>
              <a:off x="6662400" y="1592700"/>
              <a:ext cx="121400" cy="121425"/>
            </a:xfrm>
            <a:custGeom>
              <a:rect b="b" l="l" r="r" t="t"/>
              <a:pathLst>
                <a:path extrusionOk="0" h="4857" w="4856">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3" name="Google Shape;3453;p11"/>
            <p:cNvSpPr/>
            <p:nvPr/>
          </p:nvSpPr>
          <p:spPr>
            <a:xfrm>
              <a:off x="6662400" y="2646275"/>
              <a:ext cx="121400" cy="121425"/>
            </a:xfrm>
            <a:custGeom>
              <a:rect b="b" l="l" r="r" t="t"/>
              <a:pathLst>
                <a:path extrusionOk="0" h="4857" w="4856">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54" name="Google Shape;3454;p11"/>
          <p:cNvGrpSpPr/>
          <p:nvPr/>
        </p:nvGrpSpPr>
        <p:grpSpPr>
          <a:xfrm rot="10800000">
            <a:off x="7682451" y="28707"/>
            <a:ext cx="1140783" cy="5086302"/>
            <a:chOff x="5608825" y="238125"/>
            <a:chExt cx="1174975" cy="5238750"/>
          </a:xfrm>
        </p:grpSpPr>
        <p:sp>
          <p:nvSpPr>
            <p:cNvPr id="3455" name="Google Shape;3455;p11"/>
            <p:cNvSpPr/>
            <p:nvPr/>
          </p:nvSpPr>
          <p:spPr>
            <a:xfrm>
              <a:off x="5608825" y="388625"/>
              <a:ext cx="121400" cy="121400"/>
            </a:xfrm>
            <a:custGeom>
              <a:rect b="b" l="l" r="r" t="t"/>
              <a:pathLst>
                <a:path extrusionOk="0" h="4856" w="4856">
                  <a:moveTo>
                    <a:pt x="1" y="0"/>
                  </a:moveTo>
                  <a:lnTo>
                    <a:pt x="1"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6" name="Google Shape;3456;p11"/>
            <p:cNvSpPr/>
            <p:nvPr/>
          </p:nvSpPr>
          <p:spPr>
            <a:xfrm>
              <a:off x="5608825" y="2345275"/>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7" name="Google Shape;3457;p11"/>
            <p:cNvSpPr/>
            <p:nvPr/>
          </p:nvSpPr>
          <p:spPr>
            <a:xfrm>
              <a:off x="5608825" y="2796800"/>
              <a:ext cx="121400" cy="121400"/>
            </a:xfrm>
            <a:custGeom>
              <a:rect b="b" l="l" r="r" t="t"/>
              <a:pathLst>
                <a:path extrusionOk="0" h="4856" w="4856">
                  <a:moveTo>
                    <a:pt x="1" y="0"/>
                  </a:moveTo>
                  <a:lnTo>
                    <a:pt x="1"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8" name="Google Shape;3458;p11"/>
            <p:cNvSpPr/>
            <p:nvPr/>
          </p:nvSpPr>
          <p:spPr>
            <a:xfrm>
              <a:off x="5608825" y="4151400"/>
              <a:ext cx="121400" cy="121400"/>
            </a:xfrm>
            <a:custGeom>
              <a:rect b="b" l="l" r="r" t="t"/>
              <a:pathLst>
                <a:path extrusionOk="0" h="4856" w="4856">
                  <a:moveTo>
                    <a:pt x="1" y="0"/>
                  </a:moveTo>
                  <a:lnTo>
                    <a:pt x="1"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9" name="Google Shape;3459;p11"/>
            <p:cNvSpPr/>
            <p:nvPr/>
          </p:nvSpPr>
          <p:spPr>
            <a:xfrm>
              <a:off x="5759350" y="388625"/>
              <a:ext cx="121400" cy="121400"/>
            </a:xfrm>
            <a:custGeom>
              <a:rect b="b" l="l" r="r" t="t"/>
              <a:pathLst>
                <a:path extrusionOk="0" h="4856" w="4856">
                  <a:moveTo>
                    <a:pt x="0" y="0"/>
                  </a:moveTo>
                  <a:lnTo>
                    <a:pt x="0" y="4856"/>
                  </a:lnTo>
                  <a:lnTo>
                    <a:pt x="4855" y="4856"/>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0" name="Google Shape;3460;p11"/>
            <p:cNvSpPr/>
            <p:nvPr/>
          </p:nvSpPr>
          <p:spPr>
            <a:xfrm>
              <a:off x="5759350" y="689650"/>
              <a:ext cx="121400" cy="121400"/>
            </a:xfrm>
            <a:custGeom>
              <a:rect b="b" l="l" r="r" t="t"/>
              <a:pathLst>
                <a:path extrusionOk="0" h="4856" w="4856">
                  <a:moveTo>
                    <a:pt x="0" y="0"/>
                  </a:moveTo>
                  <a:lnTo>
                    <a:pt x="0" y="4855"/>
                  </a:lnTo>
                  <a:lnTo>
                    <a:pt x="4855" y="4855"/>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1" name="Google Shape;3461;p11"/>
            <p:cNvSpPr/>
            <p:nvPr/>
          </p:nvSpPr>
          <p:spPr>
            <a:xfrm>
              <a:off x="5759350" y="990675"/>
              <a:ext cx="121400" cy="121400"/>
            </a:xfrm>
            <a:custGeom>
              <a:rect b="b" l="l" r="r" t="t"/>
              <a:pathLst>
                <a:path extrusionOk="0" h="4856" w="4856">
                  <a:moveTo>
                    <a:pt x="0" y="0"/>
                  </a:moveTo>
                  <a:lnTo>
                    <a:pt x="0" y="4855"/>
                  </a:lnTo>
                  <a:lnTo>
                    <a:pt x="4855" y="4855"/>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2" name="Google Shape;3462;p11"/>
            <p:cNvSpPr/>
            <p:nvPr/>
          </p:nvSpPr>
          <p:spPr>
            <a:xfrm>
              <a:off x="5759350" y="1592700"/>
              <a:ext cx="121400" cy="121425"/>
            </a:xfrm>
            <a:custGeom>
              <a:rect b="b" l="l" r="r" t="t"/>
              <a:pathLst>
                <a:path extrusionOk="0" h="4857"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3" name="Google Shape;3463;p11"/>
            <p:cNvSpPr/>
            <p:nvPr/>
          </p:nvSpPr>
          <p:spPr>
            <a:xfrm>
              <a:off x="5759350" y="1743225"/>
              <a:ext cx="121400" cy="121400"/>
            </a:xfrm>
            <a:custGeom>
              <a:rect b="b" l="l" r="r" t="t"/>
              <a:pathLst>
                <a:path extrusionOk="0" h="4856" w="4856">
                  <a:moveTo>
                    <a:pt x="0" y="0"/>
                  </a:moveTo>
                  <a:lnTo>
                    <a:pt x="0" y="4856"/>
                  </a:lnTo>
                  <a:lnTo>
                    <a:pt x="4855" y="4856"/>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4" name="Google Shape;3464;p11"/>
            <p:cNvSpPr/>
            <p:nvPr/>
          </p:nvSpPr>
          <p:spPr>
            <a:xfrm>
              <a:off x="5759350" y="2044250"/>
              <a:ext cx="121400" cy="121400"/>
            </a:xfrm>
            <a:custGeom>
              <a:rect b="b" l="l" r="r" t="t"/>
              <a:pathLst>
                <a:path extrusionOk="0" h="4856" w="4856">
                  <a:moveTo>
                    <a:pt x="0" y="0"/>
                  </a:moveTo>
                  <a:lnTo>
                    <a:pt x="0" y="4855"/>
                  </a:lnTo>
                  <a:lnTo>
                    <a:pt x="4855" y="4855"/>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5" name="Google Shape;3465;p11"/>
            <p:cNvSpPr/>
            <p:nvPr/>
          </p:nvSpPr>
          <p:spPr>
            <a:xfrm>
              <a:off x="5759350" y="2194750"/>
              <a:ext cx="121400" cy="121400"/>
            </a:xfrm>
            <a:custGeom>
              <a:rect b="b" l="l" r="r" t="t"/>
              <a:pathLst>
                <a:path extrusionOk="0" h="4856"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6" name="Google Shape;3466;p11"/>
            <p:cNvSpPr/>
            <p:nvPr/>
          </p:nvSpPr>
          <p:spPr>
            <a:xfrm>
              <a:off x="5759350" y="2345275"/>
              <a:ext cx="121400" cy="121400"/>
            </a:xfrm>
            <a:custGeom>
              <a:rect b="b" l="l" r="r" t="t"/>
              <a:pathLst>
                <a:path extrusionOk="0" h="4856" w="4856">
                  <a:moveTo>
                    <a:pt x="0" y="0"/>
                  </a:moveTo>
                  <a:lnTo>
                    <a:pt x="0" y="4855"/>
                  </a:lnTo>
                  <a:lnTo>
                    <a:pt x="4855" y="4855"/>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7" name="Google Shape;3467;p11"/>
            <p:cNvSpPr/>
            <p:nvPr/>
          </p:nvSpPr>
          <p:spPr>
            <a:xfrm>
              <a:off x="5759350" y="2947300"/>
              <a:ext cx="121400" cy="121425"/>
            </a:xfrm>
            <a:custGeom>
              <a:rect b="b" l="l" r="r" t="t"/>
              <a:pathLst>
                <a:path extrusionOk="0" h="4857"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8" name="Google Shape;3468;p11"/>
            <p:cNvSpPr/>
            <p:nvPr/>
          </p:nvSpPr>
          <p:spPr>
            <a:xfrm>
              <a:off x="5759350" y="3097825"/>
              <a:ext cx="121400" cy="121400"/>
            </a:xfrm>
            <a:custGeom>
              <a:rect b="b" l="l" r="r" t="t"/>
              <a:pathLst>
                <a:path extrusionOk="0" h="4856" w="4856">
                  <a:moveTo>
                    <a:pt x="0" y="0"/>
                  </a:moveTo>
                  <a:lnTo>
                    <a:pt x="0" y="4855"/>
                  </a:lnTo>
                  <a:lnTo>
                    <a:pt x="4855" y="4855"/>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9" name="Google Shape;3469;p11"/>
            <p:cNvSpPr/>
            <p:nvPr/>
          </p:nvSpPr>
          <p:spPr>
            <a:xfrm>
              <a:off x="5759350" y="3248325"/>
              <a:ext cx="121400" cy="121400"/>
            </a:xfrm>
            <a:custGeom>
              <a:rect b="b" l="l" r="r" t="t"/>
              <a:pathLst>
                <a:path extrusionOk="0" h="4856"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0" name="Google Shape;3470;p11"/>
            <p:cNvSpPr/>
            <p:nvPr/>
          </p:nvSpPr>
          <p:spPr>
            <a:xfrm>
              <a:off x="5759350" y="3850375"/>
              <a:ext cx="121400" cy="121400"/>
            </a:xfrm>
            <a:custGeom>
              <a:rect b="b" l="l" r="r" t="t"/>
              <a:pathLst>
                <a:path extrusionOk="0" h="4856" w="4856">
                  <a:moveTo>
                    <a:pt x="0" y="0"/>
                  </a:moveTo>
                  <a:lnTo>
                    <a:pt x="0" y="4856"/>
                  </a:lnTo>
                  <a:lnTo>
                    <a:pt x="4855" y="4856"/>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1" name="Google Shape;3471;p11"/>
            <p:cNvSpPr/>
            <p:nvPr/>
          </p:nvSpPr>
          <p:spPr>
            <a:xfrm>
              <a:off x="5759350" y="4000875"/>
              <a:ext cx="121400" cy="121425"/>
            </a:xfrm>
            <a:custGeom>
              <a:rect b="b" l="l" r="r" t="t"/>
              <a:pathLst>
                <a:path extrusionOk="0" h="4857"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2" name="Google Shape;3472;p11"/>
            <p:cNvSpPr/>
            <p:nvPr/>
          </p:nvSpPr>
          <p:spPr>
            <a:xfrm>
              <a:off x="5759350" y="4452425"/>
              <a:ext cx="121400" cy="121400"/>
            </a:xfrm>
            <a:custGeom>
              <a:rect b="b" l="l" r="r" t="t"/>
              <a:pathLst>
                <a:path extrusionOk="0" h="4856" w="4856">
                  <a:moveTo>
                    <a:pt x="0" y="0"/>
                  </a:moveTo>
                  <a:lnTo>
                    <a:pt x="0" y="4855"/>
                  </a:lnTo>
                  <a:lnTo>
                    <a:pt x="4855" y="4855"/>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3" name="Google Shape;3473;p11"/>
            <p:cNvSpPr/>
            <p:nvPr/>
          </p:nvSpPr>
          <p:spPr>
            <a:xfrm>
              <a:off x="5759350" y="4602925"/>
              <a:ext cx="121400" cy="121400"/>
            </a:xfrm>
            <a:custGeom>
              <a:rect b="b" l="l" r="r" t="t"/>
              <a:pathLst>
                <a:path extrusionOk="0" h="4856"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4" name="Google Shape;3474;p11"/>
            <p:cNvSpPr/>
            <p:nvPr/>
          </p:nvSpPr>
          <p:spPr>
            <a:xfrm>
              <a:off x="5759350" y="4753450"/>
              <a:ext cx="121400" cy="121400"/>
            </a:xfrm>
            <a:custGeom>
              <a:rect b="b" l="l" r="r" t="t"/>
              <a:pathLst>
                <a:path extrusionOk="0" h="4856" w="4856">
                  <a:moveTo>
                    <a:pt x="0" y="0"/>
                  </a:moveTo>
                  <a:lnTo>
                    <a:pt x="0" y="4855"/>
                  </a:lnTo>
                  <a:lnTo>
                    <a:pt x="4855" y="4855"/>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5" name="Google Shape;3475;p11"/>
            <p:cNvSpPr/>
            <p:nvPr/>
          </p:nvSpPr>
          <p:spPr>
            <a:xfrm>
              <a:off x="5759350" y="5054450"/>
              <a:ext cx="121400" cy="121425"/>
            </a:xfrm>
            <a:custGeom>
              <a:rect b="b" l="l" r="r" t="t"/>
              <a:pathLst>
                <a:path extrusionOk="0" h="4857"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6" name="Google Shape;3476;p11"/>
            <p:cNvSpPr/>
            <p:nvPr/>
          </p:nvSpPr>
          <p:spPr>
            <a:xfrm>
              <a:off x="5909850" y="238125"/>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7" name="Google Shape;3477;p11"/>
            <p:cNvSpPr/>
            <p:nvPr/>
          </p:nvSpPr>
          <p:spPr>
            <a:xfrm>
              <a:off x="5909850" y="539125"/>
              <a:ext cx="121400" cy="121425"/>
            </a:xfrm>
            <a:custGeom>
              <a:rect b="b" l="l" r="r" t="t"/>
              <a:pathLst>
                <a:path extrusionOk="0" h="4857"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8" name="Google Shape;3478;p11"/>
            <p:cNvSpPr/>
            <p:nvPr/>
          </p:nvSpPr>
          <p:spPr>
            <a:xfrm>
              <a:off x="5909850" y="840150"/>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9" name="Google Shape;3479;p11"/>
            <p:cNvSpPr/>
            <p:nvPr/>
          </p:nvSpPr>
          <p:spPr>
            <a:xfrm>
              <a:off x="5909850" y="990675"/>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0" name="Google Shape;3480;p11"/>
            <p:cNvSpPr/>
            <p:nvPr/>
          </p:nvSpPr>
          <p:spPr>
            <a:xfrm>
              <a:off x="5909850" y="1592700"/>
              <a:ext cx="121400" cy="121425"/>
            </a:xfrm>
            <a:custGeom>
              <a:rect b="b" l="l" r="r" t="t"/>
              <a:pathLst>
                <a:path extrusionOk="0" h="4857"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1" name="Google Shape;3481;p11"/>
            <p:cNvSpPr/>
            <p:nvPr/>
          </p:nvSpPr>
          <p:spPr>
            <a:xfrm>
              <a:off x="5909850" y="2194750"/>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2" name="Google Shape;3482;p11"/>
            <p:cNvSpPr/>
            <p:nvPr/>
          </p:nvSpPr>
          <p:spPr>
            <a:xfrm>
              <a:off x="5909850" y="2345275"/>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3" name="Google Shape;3483;p11"/>
            <p:cNvSpPr/>
            <p:nvPr/>
          </p:nvSpPr>
          <p:spPr>
            <a:xfrm>
              <a:off x="5909850" y="2495775"/>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4" name="Google Shape;3484;p11"/>
            <p:cNvSpPr/>
            <p:nvPr/>
          </p:nvSpPr>
          <p:spPr>
            <a:xfrm>
              <a:off x="5909850" y="3398850"/>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5" name="Google Shape;3485;p11"/>
            <p:cNvSpPr/>
            <p:nvPr/>
          </p:nvSpPr>
          <p:spPr>
            <a:xfrm>
              <a:off x="5909850" y="4151400"/>
              <a:ext cx="121400" cy="121400"/>
            </a:xfrm>
            <a:custGeom>
              <a:rect b="b" l="l" r="r" t="t"/>
              <a:pathLst>
                <a:path extrusionOk="0" h="4856" w="4856">
                  <a:moveTo>
                    <a:pt x="1" y="0"/>
                  </a:moveTo>
                  <a:lnTo>
                    <a:pt x="1"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6" name="Google Shape;3486;p11"/>
            <p:cNvSpPr/>
            <p:nvPr/>
          </p:nvSpPr>
          <p:spPr>
            <a:xfrm>
              <a:off x="5909850" y="4602925"/>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7" name="Google Shape;3487;p11"/>
            <p:cNvSpPr/>
            <p:nvPr/>
          </p:nvSpPr>
          <p:spPr>
            <a:xfrm>
              <a:off x="5909850" y="4753450"/>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8" name="Google Shape;3488;p11"/>
            <p:cNvSpPr/>
            <p:nvPr/>
          </p:nvSpPr>
          <p:spPr>
            <a:xfrm>
              <a:off x="5909850" y="5355475"/>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9" name="Google Shape;3489;p11"/>
            <p:cNvSpPr/>
            <p:nvPr/>
          </p:nvSpPr>
          <p:spPr>
            <a:xfrm>
              <a:off x="6060375" y="238125"/>
              <a:ext cx="121400" cy="121400"/>
            </a:xfrm>
            <a:custGeom>
              <a:rect b="b" l="l" r="r" t="t"/>
              <a:pathLst>
                <a:path extrusionOk="0" h="4856" w="4856">
                  <a:moveTo>
                    <a:pt x="0" y="0"/>
                  </a:moveTo>
                  <a:lnTo>
                    <a:pt x="0" y="4855"/>
                  </a:lnTo>
                  <a:lnTo>
                    <a:pt x="4855" y="4855"/>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0" name="Google Shape;3490;p11"/>
            <p:cNvSpPr/>
            <p:nvPr/>
          </p:nvSpPr>
          <p:spPr>
            <a:xfrm>
              <a:off x="6060375" y="388625"/>
              <a:ext cx="121400" cy="121400"/>
            </a:xfrm>
            <a:custGeom>
              <a:rect b="b" l="l" r="r" t="t"/>
              <a:pathLst>
                <a:path extrusionOk="0" h="4856" w="4856">
                  <a:moveTo>
                    <a:pt x="0" y="0"/>
                  </a:moveTo>
                  <a:lnTo>
                    <a:pt x="0" y="4856"/>
                  </a:lnTo>
                  <a:lnTo>
                    <a:pt x="4855" y="4856"/>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1" name="Google Shape;3491;p11"/>
            <p:cNvSpPr/>
            <p:nvPr/>
          </p:nvSpPr>
          <p:spPr>
            <a:xfrm>
              <a:off x="6060375" y="840150"/>
              <a:ext cx="121400" cy="121400"/>
            </a:xfrm>
            <a:custGeom>
              <a:rect b="b" l="l" r="r" t="t"/>
              <a:pathLst>
                <a:path extrusionOk="0" h="4856"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2" name="Google Shape;3492;p11"/>
            <p:cNvSpPr/>
            <p:nvPr/>
          </p:nvSpPr>
          <p:spPr>
            <a:xfrm>
              <a:off x="6060375" y="1141175"/>
              <a:ext cx="121400" cy="121400"/>
            </a:xfrm>
            <a:custGeom>
              <a:rect b="b" l="l" r="r" t="t"/>
              <a:pathLst>
                <a:path extrusionOk="0" h="4856"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3" name="Google Shape;3493;p11"/>
            <p:cNvSpPr/>
            <p:nvPr/>
          </p:nvSpPr>
          <p:spPr>
            <a:xfrm>
              <a:off x="6060375" y="1893725"/>
              <a:ext cx="121400" cy="121400"/>
            </a:xfrm>
            <a:custGeom>
              <a:rect b="b" l="l" r="r" t="t"/>
              <a:pathLst>
                <a:path extrusionOk="0" h="4856"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4" name="Google Shape;3494;p11"/>
            <p:cNvSpPr/>
            <p:nvPr/>
          </p:nvSpPr>
          <p:spPr>
            <a:xfrm>
              <a:off x="6060375" y="2044250"/>
              <a:ext cx="121400" cy="121400"/>
            </a:xfrm>
            <a:custGeom>
              <a:rect b="b" l="l" r="r" t="t"/>
              <a:pathLst>
                <a:path extrusionOk="0" h="4856" w="4856">
                  <a:moveTo>
                    <a:pt x="0" y="0"/>
                  </a:moveTo>
                  <a:lnTo>
                    <a:pt x="0" y="4855"/>
                  </a:lnTo>
                  <a:lnTo>
                    <a:pt x="4855" y="4855"/>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5" name="Google Shape;3495;p11"/>
            <p:cNvSpPr/>
            <p:nvPr/>
          </p:nvSpPr>
          <p:spPr>
            <a:xfrm>
              <a:off x="6060375" y="3699875"/>
              <a:ext cx="121400" cy="121400"/>
            </a:xfrm>
            <a:custGeom>
              <a:rect b="b" l="l" r="r" t="t"/>
              <a:pathLst>
                <a:path extrusionOk="0" h="4856" w="4856">
                  <a:moveTo>
                    <a:pt x="0" y="0"/>
                  </a:moveTo>
                  <a:lnTo>
                    <a:pt x="0" y="4855"/>
                  </a:lnTo>
                  <a:lnTo>
                    <a:pt x="4855" y="4855"/>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6" name="Google Shape;3496;p11"/>
            <p:cNvSpPr/>
            <p:nvPr/>
          </p:nvSpPr>
          <p:spPr>
            <a:xfrm>
              <a:off x="6060375" y="4000875"/>
              <a:ext cx="121400" cy="121425"/>
            </a:xfrm>
            <a:custGeom>
              <a:rect b="b" l="l" r="r" t="t"/>
              <a:pathLst>
                <a:path extrusionOk="0" h="4857"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7" name="Google Shape;3497;p11"/>
            <p:cNvSpPr/>
            <p:nvPr/>
          </p:nvSpPr>
          <p:spPr>
            <a:xfrm>
              <a:off x="6210875" y="238125"/>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8" name="Google Shape;3498;p11"/>
            <p:cNvSpPr/>
            <p:nvPr/>
          </p:nvSpPr>
          <p:spPr>
            <a:xfrm>
              <a:off x="6210875" y="689650"/>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9" name="Google Shape;3499;p11"/>
            <p:cNvSpPr/>
            <p:nvPr/>
          </p:nvSpPr>
          <p:spPr>
            <a:xfrm>
              <a:off x="6210875" y="2345275"/>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0" name="Google Shape;3500;p11"/>
            <p:cNvSpPr/>
            <p:nvPr/>
          </p:nvSpPr>
          <p:spPr>
            <a:xfrm>
              <a:off x="6210875" y="3248325"/>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1" name="Google Shape;3501;p11"/>
            <p:cNvSpPr/>
            <p:nvPr/>
          </p:nvSpPr>
          <p:spPr>
            <a:xfrm>
              <a:off x="6210875" y="3699875"/>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2" name="Google Shape;3502;p11"/>
            <p:cNvSpPr/>
            <p:nvPr/>
          </p:nvSpPr>
          <p:spPr>
            <a:xfrm>
              <a:off x="6361375" y="1442200"/>
              <a:ext cx="121425" cy="121400"/>
            </a:xfrm>
            <a:custGeom>
              <a:rect b="b" l="l" r="r" t="t"/>
              <a:pathLst>
                <a:path extrusionOk="0" h="4856" w="4857">
                  <a:moveTo>
                    <a:pt x="1" y="0"/>
                  </a:moveTo>
                  <a:lnTo>
                    <a:pt x="1"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3" name="Google Shape;3503;p11"/>
            <p:cNvSpPr/>
            <p:nvPr/>
          </p:nvSpPr>
          <p:spPr>
            <a:xfrm>
              <a:off x="6361375" y="2646275"/>
              <a:ext cx="121425" cy="121425"/>
            </a:xfrm>
            <a:custGeom>
              <a:rect b="b" l="l" r="r" t="t"/>
              <a:pathLst>
                <a:path extrusionOk="0" h="4857" w="4857">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4" name="Google Shape;3504;p11"/>
            <p:cNvSpPr/>
            <p:nvPr/>
          </p:nvSpPr>
          <p:spPr>
            <a:xfrm>
              <a:off x="6662400" y="4903950"/>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05" name="Google Shape;3505;p11"/>
          <p:cNvSpPr txBox="1"/>
          <p:nvPr>
            <p:ph idx="12" type="sldNum"/>
          </p:nvPr>
        </p:nvSpPr>
        <p:spPr>
          <a:xfrm>
            <a:off x="91531" y="4720201"/>
            <a:ext cx="548700" cy="393600"/>
          </a:xfrm>
          <a:prstGeom prst="rect">
            <a:avLst/>
          </a:prstGeom>
        </p:spPr>
        <p:txBody>
          <a:bodyPr anchorCtr="0" anchor="ctr" bIns="91425" lIns="91425" spcFirstLastPara="1" rIns="91425" wrap="square" tIns="91425">
            <a:noAutofit/>
          </a:bodyPr>
          <a:lstStyle>
            <a:lvl1pPr lvl="0">
              <a:buNone/>
              <a:defRPr>
                <a:solidFill>
                  <a:srgbClr val="80BFB7"/>
                </a:solidFill>
              </a:defRPr>
            </a:lvl1pPr>
            <a:lvl2pPr lvl="1">
              <a:buNone/>
              <a:defRPr>
                <a:solidFill>
                  <a:srgbClr val="80BFB7"/>
                </a:solidFill>
              </a:defRPr>
            </a:lvl2pPr>
            <a:lvl3pPr lvl="2">
              <a:buNone/>
              <a:defRPr>
                <a:solidFill>
                  <a:srgbClr val="80BFB7"/>
                </a:solidFill>
              </a:defRPr>
            </a:lvl3pPr>
            <a:lvl4pPr lvl="3">
              <a:buNone/>
              <a:defRPr>
                <a:solidFill>
                  <a:srgbClr val="80BFB7"/>
                </a:solidFill>
              </a:defRPr>
            </a:lvl4pPr>
            <a:lvl5pPr lvl="4">
              <a:buNone/>
              <a:defRPr>
                <a:solidFill>
                  <a:srgbClr val="80BFB7"/>
                </a:solidFill>
              </a:defRPr>
            </a:lvl5pPr>
            <a:lvl6pPr lvl="5">
              <a:buNone/>
              <a:defRPr>
                <a:solidFill>
                  <a:srgbClr val="80BFB7"/>
                </a:solidFill>
              </a:defRPr>
            </a:lvl6pPr>
            <a:lvl7pPr lvl="6">
              <a:buNone/>
              <a:defRPr>
                <a:solidFill>
                  <a:srgbClr val="80BFB7"/>
                </a:solidFill>
              </a:defRPr>
            </a:lvl7pPr>
            <a:lvl8pPr lvl="7">
              <a:buNone/>
              <a:defRPr>
                <a:solidFill>
                  <a:srgbClr val="80BFB7"/>
                </a:solidFill>
              </a:defRPr>
            </a:lvl8pPr>
            <a:lvl9pPr lvl="8">
              <a:buNone/>
              <a:defRPr>
                <a:solidFill>
                  <a:srgbClr val="80BFB7"/>
                </a:solidFil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mage background">
  <p:cSld name="BLANK_1_1">
    <p:bg>
      <p:bgPr>
        <a:solidFill>
          <a:srgbClr val="1D1D1B"/>
        </a:solidFill>
      </p:bgPr>
    </p:bg>
    <p:spTree>
      <p:nvGrpSpPr>
        <p:cNvPr id="3506" name="Shape 3506"/>
        <p:cNvGrpSpPr/>
        <p:nvPr/>
      </p:nvGrpSpPr>
      <p:grpSpPr>
        <a:xfrm>
          <a:off x="0" y="0"/>
          <a:ext cx="0" cy="0"/>
          <a:chOff x="0" y="0"/>
          <a:chExt cx="0" cy="0"/>
        </a:xfrm>
      </p:grpSpPr>
      <p:grpSp>
        <p:nvGrpSpPr>
          <p:cNvPr id="3507" name="Google Shape;3507;p12"/>
          <p:cNvGrpSpPr/>
          <p:nvPr/>
        </p:nvGrpSpPr>
        <p:grpSpPr>
          <a:xfrm>
            <a:off x="7828607" y="28698"/>
            <a:ext cx="1286904" cy="5086302"/>
            <a:chOff x="6367294" y="28698"/>
            <a:chExt cx="1286904" cy="5086302"/>
          </a:xfrm>
        </p:grpSpPr>
        <p:sp>
          <p:nvSpPr>
            <p:cNvPr id="3508" name="Google Shape;3508;p12"/>
            <p:cNvSpPr/>
            <p:nvPr/>
          </p:nvSpPr>
          <p:spPr>
            <a:xfrm rot="10800000">
              <a:off x="7536331" y="613204"/>
              <a:ext cx="117867" cy="117867"/>
            </a:xfrm>
            <a:custGeom>
              <a:rect b="b" l="l" r="r" t="t"/>
              <a:pathLst>
                <a:path extrusionOk="0" h="4856" w="4856">
                  <a:moveTo>
                    <a:pt x="0" y="0"/>
                  </a:moveTo>
                  <a:lnTo>
                    <a:pt x="0" y="4855"/>
                  </a:lnTo>
                  <a:lnTo>
                    <a:pt x="4855" y="4855"/>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9" name="Google Shape;3509;p12"/>
            <p:cNvSpPr/>
            <p:nvPr/>
          </p:nvSpPr>
          <p:spPr>
            <a:xfrm rot="10800000">
              <a:off x="7244066" y="2659036"/>
              <a:ext cx="117867" cy="117892"/>
            </a:xfrm>
            <a:custGeom>
              <a:rect b="b" l="l" r="r" t="t"/>
              <a:pathLst>
                <a:path extrusionOk="0" h="4857" w="4856">
                  <a:moveTo>
                    <a:pt x="0" y="1"/>
                  </a:moveTo>
                  <a:lnTo>
                    <a:pt x="0" y="4856"/>
                  </a:lnTo>
                  <a:lnTo>
                    <a:pt x="4855" y="4856"/>
                  </a:lnTo>
                  <a:lnTo>
                    <a:pt x="48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0" name="Google Shape;3510;p12"/>
            <p:cNvSpPr/>
            <p:nvPr/>
          </p:nvSpPr>
          <p:spPr>
            <a:xfrm rot="10800000">
              <a:off x="7244066" y="174818"/>
              <a:ext cx="117867" cy="117867"/>
            </a:xfrm>
            <a:custGeom>
              <a:rect b="b" l="l" r="r" t="t"/>
              <a:pathLst>
                <a:path extrusionOk="0" h="4856" w="4856">
                  <a:moveTo>
                    <a:pt x="0" y="0"/>
                  </a:moveTo>
                  <a:lnTo>
                    <a:pt x="0" y="4856"/>
                  </a:lnTo>
                  <a:lnTo>
                    <a:pt x="4855" y="4856"/>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1" name="Google Shape;3511;p12"/>
            <p:cNvSpPr/>
            <p:nvPr/>
          </p:nvSpPr>
          <p:spPr>
            <a:xfrm rot="10800000">
              <a:off x="6659535" y="4266482"/>
              <a:ext cx="117892" cy="117867"/>
            </a:xfrm>
            <a:custGeom>
              <a:rect b="b" l="l" r="r" t="t"/>
              <a:pathLst>
                <a:path extrusionOk="0" h="4856" w="4857">
                  <a:moveTo>
                    <a:pt x="1" y="0"/>
                  </a:moveTo>
                  <a:lnTo>
                    <a:pt x="1" y="4855"/>
                  </a:lnTo>
                  <a:lnTo>
                    <a:pt x="4856" y="4855"/>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2" name="Google Shape;3512;p12"/>
            <p:cNvSpPr/>
            <p:nvPr/>
          </p:nvSpPr>
          <p:spPr>
            <a:xfrm rot="10800000">
              <a:off x="7536331" y="4704867"/>
              <a:ext cx="117867" cy="117892"/>
            </a:xfrm>
            <a:custGeom>
              <a:rect b="b" l="l" r="r" t="t"/>
              <a:pathLst>
                <a:path extrusionOk="0" h="4857" w="4856">
                  <a:moveTo>
                    <a:pt x="0" y="1"/>
                  </a:moveTo>
                  <a:lnTo>
                    <a:pt x="0" y="4856"/>
                  </a:lnTo>
                  <a:lnTo>
                    <a:pt x="4855" y="4856"/>
                  </a:lnTo>
                  <a:lnTo>
                    <a:pt x="48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3" name="Google Shape;3513;p12"/>
            <p:cNvSpPr/>
            <p:nvPr/>
          </p:nvSpPr>
          <p:spPr>
            <a:xfrm rot="10800000">
              <a:off x="7536331" y="4558747"/>
              <a:ext cx="117867" cy="117867"/>
            </a:xfrm>
            <a:custGeom>
              <a:rect b="b" l="l" r="r" t="t"/>
              <a:pathLst>
                <a:path extrusionOk="0" h="4856" w="4856">
                  <a:moveTo>
                    <a:pt x="0" y="0"/>
                  </a:moveTo>
                  <a:lnTo>
                    <a:pt x="0" y="4855"/>
                  </a:lnTo>
                  <a:lnTo>
                    <a:pt x="4855" y="4855"/>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4" name="Google Shape;3514;p12"/>
            <p:cNvSpPr/>
            <p:nvPr/>
          </p:nvSpPr>
          <p:spPr>
            <a:xfrm rot="10800000">
              <a:off x="7536331" y="4266482"/>
              <a:ext cx="117867" cy="117867"/>
            </a:xfrm>
            <a:custGeom>
              <a:rect b="b" l="l" r="r" t="t"/>
              <a:pathLst>
                <a:path extrusionOk="0" h="4856" w="4856">
                  <a:moveTo>
                    <a:pt x="0" y="0"/>
                  </a:moveTo>
                  <a:lnTo>
                    <a:pt x="0" y="4855"/>
                  </a:lnTo>
                  <a:lnTo>
                    <a:pt x="4855" y="4855"/>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5" name="Google Shape;3515;p12"/>
            <p:cNvSpPr/>
            <p:nvPr/>
          </p:nvSpPr>
          <p:spPr>
            <a:xfrm rot="10800000">
              <a:off x="7536331" y="3974217"/>
              <a:ext cx="117867" cy="117867"/>
            </a:xfrm>
            <a:custGeom>
              <a:rect b="b" l="l" r="r" t="t"/>
              <a:pathLst>
                <a:path extrusionOk="0" h="4856" w="4856">
                  <a:moveTo>
                    <a:pt x="0" y="0"/>
                  </a:moveTo>
                  <a:lnTo>
                    <a:pt x="0" y="4855"/>
                  </a:lnTo>
                  <a:lnTo>
                    <a:pt x="4855" y="4855"/>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6" name="Google Shape;3516;p12"/>
            <p:cNvSpPr/>
            <p:nvPr/>
          </p:nvSpPr>
          <p:spPr>
            <a:xfrm rot="10800000">
              <a:off x="7536331" y="3828096"/>
              <a:ext cx="117867" cy="117867"/>
            </a:xfrm>
            <a:custGeom>
              <a:rect b="b" l="l" r="r" t="t"/>
              <a:pathLst>
                <a:path extrusionOk="0" h="4856" w="4856">
                  <a:moveTo>
                    <a:pt x="0" y="0"/>
                  </a:moveTo>
                  <a:lnTo>
                    <a:pt x="0" y="4856"/>
                  </a:lnTo>
                  <a:lnTo>
                    <a:pt x="4855" y="4856"/>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7" name="Google Shape;3517;p12"/>
            <p:cNvSpPr/>
            <p:nvPr/>
          </p:nvSpPr>
          <p:spPr>
            <a:xfrm rot="10800000">
              <a:off x="7536331" y="3681951"/>
              <a:ext cx="117867" cy="117892"/>
            </a:xfrm>
            <a:custGeom>
              <a:rect b="b" l="l" r="r" t="t"/>
              <a:pathLst>
                <a:path extrusionOk="0" h="4857" w="4856">
                  <a:moveTo>
                    <a:pt x="0" y="1"/>
                  </a:moveTo>
                  <a:lnTo>
                    <a:pt x="0" y="4856"/>
                  </a:lnTo>
                  <a:lnTo>
                    <a:pt x="4855" y="4856"/>
                  </a:lnTo>
                  <a:lnTo>
                    <a:pt x="48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8" name="Google Shape;3518;p12"/>
            <p:cNvSpPr/>
            <p:nvPr/>
          </p:nvSpPr>
          <p:spPr>
            <a:xfrm rot="10800000">
              <a:off x="7536331" y="3535831"/>
              <a:ext cx="117867" cy="117867"/>
            </a:xfrm>
            <a:custGeom>
              <a:rect b="b" l="l" r="r" t="t"/>
              <a:pathLst>
                <a:path extrusionOk="0" h="4856" w="4856">
                  <a:moveTo>
                    <a:pt x="0" y="0"/>
                  </a:moveTo>
                  <a:lnTo>
                    <a:pt x="0" y="4856"/>
                  </a:lnTo>
                  <a:lnTo>
                    <a:pt x="4855" y="4856"/>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9" name="Google Shape;3519;p12"/>
            <p:cNvSpPr/>
            <p:nvPr/>
          </p:nvSpPr>
          <p:spPr>
            <a:xfrm rot="10800000">
              <a:off x="7536331" y="3097445"/>
              <a:ext cx="117867" cy="117867"/>
            </a:xfrm>
            <a:custGeom>
              <a:rect b="b" l="l" r="r" t="t"/>
              <a:pathLst>
                <a:path extrusionOk="0" h="4856" w="4856">
                  <a:moveTo>
                    <a:pt x="0" y="1"/>
                  </a:moveTo>
                  <a:lnTo>
                    <a:pt x="0" y="4856"/>
                  </a:lnTo>
                  <a:lnTo>
                    <a:pt x="4855" y="4856"/>
                  </a:lnTo>
                  <a:lnTo>
                    <a:pt x="48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0" name="Google Shape;3520;p12"/>
            <p:cNvSpPr/>
            <p:nvPr/>
          </p:nvSpPr>
          <p:spPr>
            <a:xfrm rot="10800000">
              <a:off x="7536331" y="2951301"/>
              <a:ext cx="117867" cy="117867"/>
            </a:xfrm>
            <a:custGeom>
              <a:rect b="b" l="l" r="r" t="t"/>
              <a:pathLst>
                <a:path extrusionOk="0" h="4856" w="4856">
                  <a:moveTo>
                    <a:pt x="0" y="0"/>
                  </a:moveTo>
                  <a:lnTo>
                    <a:pt x="0" y="4855"/>
                  </a:lnTo>
                  <a:lnTo>
                    <a:pt x="4855" y="4855"/>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1" name="Google Shape;3521;p12"/>
            <p:cNvSpPr/>
            <p:nvPr/>
          </p:nvSpPr>
          <p:spPr>
            <a:xfrm rot="10800000">
              <a:off x="7536331" y="2805180"/>
              <a:ext cx="117867" cy="117867"/>
            </a:xfrm>
            <a:custGeom>
              <a:rect b="b" l="l" r="r" t="t"/>
              <a:pathLst>
                <a:path extrusionOk="0" h="4856" w="4856">
                  <a:moveTo>
                    <a:pt x="0" y="1"/>
                  </a:moveTo>
                  <a:lnTo>
                    <a:pt x="0" y="4856"/>
                  </a:lnTo>
                  <a:lnTo>
                    <a:pt x="4855" y="4856"/>
                  </a:lnTo>
                  <a:lnTo>
                    <a:pt x="48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2" name="Google Shape;3522;p12"/>
            <p:cNvSpPr/>
            <p:nvPr/>
          </p:nvSpPr>
          <p:spPr>
            <a:xfrm rot="10800000">
              <a:off x="7536331" y="2659036"/>
              <a:ext cx="117867" cy="117892"/>
            </a:xfrm>
            <a:custGeom>
              <a:rect b="b" l="l" r="r" t="t"/>
              <a:pathLst>
                <a:path extrusionOk="0" h="4857" w="4856">
                  <a:moveTo>
                    <a:pt x="0" y="1"/>
                  </a:moveTo>
                  <a:lnTo>
                    <a:pt x="0" y="4856"/>
                  </a:lnTo>
                  <a:lnTo>
                    <a:pt x="4855" y="4856"/>
                  </a:lnTo>
                  <a:lnTo>
                    <a:pt x="48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3" name="Google Shape;3523;p12"/>
            <p:cNvSpPr/>
            <p:nvPr/>
          </p:nvSpPr>
          <p:spPr>
            <a:xfrm rot="10800000">
              <a:off x="7536331" y="2512915"/>
              <a:ext cx="117867" cy="117867"/>
            </a:xfrm>
            <a:custGeom>
              <a:rect b="b" l="l" r="r" t="t"/>
              <a:pathLst>
                <a:path extrusionOk="0" h="4856" w="4856">
                  <a:moveTo>
                    <a:pt x="0" y="0"/>
                  </a:moveTo>
                  <a:lnTo>
                    <a:pt x="0" y="4856"/>
                  </a:lnTo>
                  <a:lnTo>
                    <a:pt x="4855" y="4856"/>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4" name="Google Shape;3524;p12"/>
            <p:cNvSpPr/>
            <p:nvPr/>
          </p:nvSpPr>
          <p:spPr>
            <a:xfrm rot="10800000">
              <a:off x="7536331" y="2366770"/>
              <a:ext cx="117867" cy="117892"/>
            </a:xfrm>
            <a:custGeom>
              <a:rect b="b" l="l" r="r" t="t"/>
              <a:pathLst>
                <a:path extrusionOk="0" h="4857" w="4856">
                  <a:moveTo>
                    <a:pt x="0" y="1"/>
                  </a:moveTo>
                  <a:lnTo>
                    <a:pt x="0" y="4856"/>
                  </a:lnTo>
                  <a:lnTo>
                    <a:pt x="4855" y="4856"/>
                  </a:lnTo>
                  <a:lnTo>
                    <a:pt x="48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5" name="Google Shape;3525;p12"/>
            <p:cNvSpPr/>
            <p:nvPr/>
          </p:nvSpPr>
          <p:spPr>
            <a:xfrm rot="10800000">
              <a:off x="7536331" y="2220650"/>
              <a:ext cx="117867" cy="117867"/>
            </a:xfrm>
            <a:custGeom>
              <a:rect b="b" l="l" r="r" t="t"/>
              <a:pathLst>
                <a:path extrusionOk="0" h="4856" w="4856">
                  <a:moveTo>
                    <a:pt x="0" y="0"/>
                  </a:moveTo>
                  <a:lnTo>
                    <a:pt x="0" y="4855"/>
                  </a:lnTo>
                  <a:lnTo>
                    <a:pt x="4855" y="4855"/>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6" name="Google Shape;3526;p12"/>
            <p:cNvSpPr/>
            <p:nvPr/>
          </p:nvSpPr>
          <p:spPr>
            <a:xfrm rot="10800000">
              <a:off x="7536331" y="2074529"/>
              <a:ext cx="117867" cy="117867"/>
            </a:xfrm>
            <a:custGeom>
              <a:rect b="b" l="l" r="r" t="t"/>
              <a:pathLst>
                <a:path extrusionOk="0" h="4856" w="4856">
                  <a:moveTo>
                    <a:pt x="0" y="1"/>
                  </a:moveTo>
                  <a:lnTo>
                    <a:pt x="0" y="4856"/>
                  </a:lnTo>
                  <a:lnTo>
                    <a:pt x="4855" y="4856"/>
                  </a:lnTo>
                  <a:lnTo>
                    <a:pt x="48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7" name="Google Shape;3527;p12"/>
            <p:cNvSpPr/>
            <p:nvPr/>
          </p:nvSpPr>
          <p:spPr>
            <a:xfrm rot="10800000">
              <a:off x="7536331" y="1928385"/>
              <a:ext cx="117867" cy="117867"/>
            </a:xfrm>
            <a:custGeom>
              <a:rect b="b" l="l" r="r" t="t"/>
              <a:pathLst>
                <a:path extrusionOk="0" h="4856" w="4856">
                  <a:moveTo>
                    <a:pt x="0" y="0"/>
                  </a:moveTo>
                  <a:lnTo>
                    <a:pt x="0" y="4855"/>
                  </a:lnTo>
                  <a:lnTo>
                    <a:pt x="4855" y="4855"/>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8" name="Google Shape;3528;p12"/>
            <p:cNvSpPr/>
            <p:nvPr/>
          </p:nvSpPr>
          <p:spPr>
            <a:xfrm rot="10800000">
              <a:off x="7536331" y="1782264"/>
              <a:ext cx="117867" cy="117867"/>
            </a:xfrm>
            <a:custGeom>
              <a:rect b="b" l="l" r="r" t="t"/>
              <a:pathLst>
                <a:path extrusionOk="0" h="4856" w="4856">
                  <a:moveTo>
                    <a:pt x="0" y="1"/>
                  </a:moveTo>
                  <a:lnTo>
                    <a:pt x="0" y="4856"/>
                  </a:lnTo>
                  <a:lnTo>
                    <a:pt x="4855" y="4856"/>
                  </a:lnTo>
                  <a:lnTo>
                    <a:pt x="48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9" name="Google Shape;3529;p12"/>
            <p:cNvSpPr/>
            <p:nvPr/>
          </p:nvSpPr>
          <p:spPr>
            <a:xfrm rot="10800000">
              <a:off x="7536331" y="1489999"/>
              <a:ext cx="117867" cy="117867"/>
            </a:xfrm>
            <a:custGeom>
              <a:rect b="b" l="l" r="r" t="t"/>
              <a:pathLst>
                <a:path extrusionOk="0" h="4856" w="4856">
                  <a:moveTo>
                    <a:pt x="0" y="0"/>
                  </a:moveTo>
                  <a:lnTo>
                    <a:pt x="0" y="4856"/>
                  </a:lnTo>
                  <a:lnTo>
                    <a:pt x="4855" y="4856"/>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0" name="Google Shape;3530;p12"/>
            <p:cNvSpPr/>
            <p:nvPr/>
          </p:nvSpPr>
          <p:spPr>
            <a:xfrm rot="10800000">
              <a:off x="7536331" y="1197734"/>
              <a:ext cx="117867" cy="117867"/>
            </a:xfrm>
            <a:custGeom>
              <a:rect b="b" l="l" r="r" t="t"/>
              <a:pathLst>
                <a:path extrusionOk="0" h="4856" w="4856">
                  <a:moveTo>
                    <a:pt x="0" y="0"/>
                  </a:moveTo>
                  <a:lnTo>
                    <a:pt x="0" y="4856"/>
                  </a:lnTo>
                  <a:lnTo>
                    <a:pt x="4855" y="4856"/>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1" name="Google Shape;3531;p12"/>
            <p:cNvSpPr/>
            <p:nvPr/>
          </p:nvSpPr>
          <p:spPr>
            <a:xfrm rot="10800000">
              <a:off x="7536331" y="1051613"/>
              <a:ext cx="117867" cy="117867"/>
            </a:xfrm>
            <a:custGeom>
              <a:rect b="b" l="l" r="r" t="t"/>
              <a:pathLst>
                <a:path extrusionOk="0" h="4856" w="4856">
                  <a:moveTo>
                    <a:pt x="0" y="1"/>
                  </a:moveTo>
                  <a:lnTo>
                    <a:pt x="0" y="4856"/>
                  </a:lnTo>
                  <a:lnTo>
                    <a:pt x="4855" y="4856"/>
                  </a:lnTo>
                  <a:lnTo>
                    <a:pt x="48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2" name="Google Shape;3532;p12"/>
            <p:cNvSpPr/>
            <p:nvPr/>
          </p:nvSpPr>
          <p:spPr>
            <a:xfrm rot="10800000">
              <a:off x="7536331" y="905469"/>
              <a:ext cx="117867" cy="117867"/>
            </a:xfrm>
            <a:custGeom>
              <a:rect b="b" l="l" r="r" t="t"/>
              <a:pathLst>
                <a:path extrusionOk="0" h="4856" w="4856">
                  <a:moveTo>
                    <a:pt x="0" y="0"/>
                  </a:moveTo>
                  <a:lnTo>
                    <a:pt x="0" y="4855"/>
                  </a:lnTo>
                  <a:lnTo>
                    <a:pt x="4855" y="4855"/>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3" name="Google Shape;3533;p12"/>
            <p:cNvSpPr/>
            <p:nvPr/>
          </p:nvSpPr>
          <p:spPr>
            <a:xfrm rot="10800000">
              <a:off x="7536331" y="759348"/>
              <a:ext cx="117867" cy="117867"/>
            </a:xfrm>
            <a:custGeom>
              <a:rect b="b" l="l" r="r" t="t"/>
              <a:pathLst>
                <a:path extrusionOk="0" h="4856" w="4856">
                  <a:moveTo>
                    <a:pt x="0" y="1"/>
                  </a:moveTo>
                  <a:lnTo>
                    <a:pt x="0" y="4856"/>
                  </a:lnTo>
                  <a:lnTo>
                    <a:pt x="4855" y="4856"/>
                  </a:lnTo>
                  <a:lnTo>
                    <a:pt x="48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4" name="Google Shape;3534;p12"/>
            <p:cNvSpPr/>
            <p:nvPr/>
          </p:nvSpPr>
          <p:spPr>
            <a:xfrm rot="10800000">
              <a:off x="7536331" y="467083"/>
              <a:ext cx="117867" cy="117867"/>
            </a:xfrm>
            <a:custGeom>
              <a:rect b="b" l="l" r="r" t="t"/>
              <a:pathLst>
                <a:path extrusionOk="0" h="4856" w="4856">
                  <a:moveTo>
                    <a:pt x="0" y="1"/>
                  </a:moveTo>
                  <a:lnTo>
                    <a:pt x="0" y="4856"/>
                  </a:lnTo>
                  <a:lnTo>
                    <a:pt x="4855" y="4856"/>
                  </a:lnTo>
                  <a:lnTo>
                    <a:pt x="48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5" name="Google Shape;3535;p12"/>
            <p:cNvSpPr/>
            <p:nvPr/>
          </p:nvSpPr>
          <p:spPr>
            <a:xfrm rot="10800000">
              <a:off x="7536331" y="320938"/>
              <a:ext cx="117867" cy="117892"/>
            </a:xfrm>
            <a:custGeom>
              <a:rect b="b" l="l" r="r" t="t"/>
              <a:pathLst>
                <a:path extrusionOk="0" h="4857" w="4856">
                  <a:moveTo>
                    <a:pt x="0" y="1"/>
                  </a:moveTo>
                  <a:lnTo>
                    <a:pt x="0" y="4856"/>
                  </a:lnTo>
                  <a:lnTo>
                    <a:pt x="4855" y="4856"/>
                  </a:lnTo>
                  <a:lnTo>
                    <a:pt x="48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6" name="Google Shape;3536;p12"/>
            <p:cNvSpPr/>
            <p:nvPr/>
          </p:nvSpPr>
          <p:spPr>
            <a:xfrm rot="10800000">
              <a:off x="7536331" y="174818"/>
              <a:ext cx="117867" cy="117867"/>
            </a:xfrm>
            <a:custGeom>
              <a:rect b="b" l="l" r="r" t="t"/>
              <a:pathLst>
                <a:path extrusionOk="0" h="4856" w="4856">
                  <a:moveTo>
                    <a:pt x="0" y="0"/>
                  </a:moveTo>
                  <a:lnTo>
                    <a:pt x="0" y="4856"/>
                  </a:lnTo>
                  <a:lnTo>
                    <a:pt x="4855" y="4856"/>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7" name="Google Shape;3537;p12"/>
            <p:cNvSpPr/>
            <p:nvPr/>
          </p:nvSpPr>
          <p:spPr>
            <a:xfrm rot="10800000">
              <a:off x="7536331" y="28698"/>
              <a:ext cx="117867" cy="117867"/>
            </a:xfrm>
            <a:custGeom>
              <a:rect b="b" l="l" r="r" t="t"/>
              <a:pathLst>
                <a:path extrusionOk="0" h="4856" w="4856">
                  <a:moveTo>
                    <a:pt x="0" y="1"/>
                  </a:moveTo>
                  <a:lnTo>
                    <a:pt x="0" y="4856"/>
                  </a:lnTo>
                  <a:lnTo>
                    <a:pt x="4855" y="4856"/>
                  </a:lnTo>
                  <a:lnTo>
                    <a:pt x="48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8" name="Google Shape;3538;p12"/>
            <p:cNvSpPr/>
            <p:nvPr/>
          </p:nvSpPr>
          <p:spPr>
            <a:xfrm rot="10800000">
              <a:off x="7390210" y="4851012"/>
              <a:ext cx="117867" cy="117867"/>
            </a:xfrm>
            <a:custGeom>
              <a:rect b="b" l="l" r="r" t="t"/>
              <a:pathLst>
                <a:path extrusionOk="0" h="4856" w="4856">
                  <a:moveTo>
                    <a:pt x="1" y="0"/>
                  </a:moveTo>
                  <a:lnTo>
                    <a:pt x="1" y="4856"/>
                  </a:lnTo>
                  <a:lnTo>
                    <a:pt x="4856" y="4856"/>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9" name="Google Shape;3539;p12"/>
            <p:cNvSpPr/>
            <p:nvPr/>
          </p:nvSpPr>
          <p:spPr>
            <a:xfrm rot="10800000">
              <a:off x="7390210" y="4558747"/>
              <a:ext cx="117867" cy="117867"/>
            </a:xfrm>
            <a:custGeom>
              <a:rect b="b" l="l" r="r" t="t"/>
              <a:pathLst>
                <a:path extrusionOk="0" h="4856" w="4856">
                  <a:moveTo>
                    <a:pt x="1" y="0"/>
                  </a:moveTo>
                  <a:lnTo>
                    <a:pt x="1" y="4855"/>
                  </a:lnTo>
                  <a:lnTo>
                    <a:pt x="4856" y="4855"/>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0" name="Google Shape;3540;p12"/>
            <p:cNvSpPr/>
            <p:nvPr/>
          </p:nvSpPr>
          <p:spPr>
            <a:xfrm rot="10800000">
              <a:off x="7390210" y="4412627"/>
              <a:ext cx="117867" cy="117867"/>
            </a:xfrm>
            <a:custGeom>
              <a:rect b="b" l="l" r="r" t="t"/>
              <a:pathLst>
                <a:path extrusionOk="0" h="4856" w="4856">
                  <a:moveTo>
                    <a:pt x="1" y="1"/>
                  </a:moveTo>
                  <a:lnTo>
                    <a:pt x="1"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1" name="Google Shape;3541;p12"/>
            <p:cNvSpPr/>
            <p:nvPr/>
          </p:nvSpPr>
          <p:spPr>
            <a:xfrm rot="10800000">
              <a:off x="7390210" y="4266482"/>
              <a:ext cx="117867" cy="117867"/>
            </a:xfrm>
            <a:custGeom>
              <a:rect b="b" l="l" r="r" t="t"/>
              <a:pathLst>
                <a:path extrusionOk="0" h="4856" w="4856">
                  <a:moveTo>
                    <a:pt x="1" y="0"/>
                  </a:moveTo>
                  <a:lnTo>
                    <a:pt x="1" y="4855"/>
                  </a:lnTo>
                  <a:lnTo>
                    <a:pt x="4856" y="4855"/>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2" name="Google Shape;3542;p12"/>
            <p:cNvSpPr/>
            <p:nvPr/>
          </p:nvSpPr>
          <p:spPr>
            <a:xfrm rot="10800000">
              <a:off x="7390210" y="4120361"/>
              <a:ext cx="117867" cy="117867"/>
            </a:xfrm>
            <a:custGeom>
              <a:rect b="b" l="l" r="r" t="t"/>
              <a:pathLst>
                <a:path extrusionOk="0" h="4856" w="4856">
                  <a:moveTo>
                    <a:pt x="1" y="1"/>
                  </a:moveTo>
                  <a:lnTo>
                    <a:pt x="1"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3" name="Google Shape;3543;p12"/>
            <p:cNvSpPr/>
            <p:nvPr/>
          </p:nvSpPr>
          <p:spPr>
            <a:xfrm rot="10800000">
              <a:off x="7390210" y="3828096"/>
              <a:ext cx="117867" cy="117867"/>
            </a:xfrm>
            <a:custGeom>
              <a:rect b="b" l="l" r="r" t="t"/>
              <a:pathLst>
                <a:path extrusionOk="0" h="4856" w="4856">
                  <a:moveTo>
                    <a:pt x="1" y="0"/>
                  </a:moveTo>
                  <a:lnTo>
                    <a:pt x="1" y="4856"/>
                  </a:lnTo>
                  <a:lnTo>
                    <a:pt x="4856" y="4856"/>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4" name="Google Shape;3544;p12"/>
            <p:cNvSpPr/>
            <p:nvPr/>
          </p:nvSpPr>
          <p:spPr>
            <a:xfrm rot="10800000">
              <a:off x="7390210" y="3535831"/>
              <a:ext cx="117867" cy="117867"/>
            </a:xfrm>
            <a:custGeom>
              <a:rect b="b" l="l" r="r" t="t"/>
              <a:pathLst>
                <a:path extrusionOk="0" h="4856" w="4856">
                  <a:moveTo>
                    <a:pt x="1" y="0"/>
                  </a:moveTo>
                  <a:lnTo>
                    <a:pt x="1" y="4856"/>
                  </a:lnTo>
                  <a:lnTo>
                    <a:pt x="4856" y="4856"/>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5" name="Google Shape;3545;p12"/>
            <p:cNvSpPr/>
            <p:nvPr/>
          </p:nvSpPr>
          <p:spPr>
            <a:xfrm rot="10800000">
              <a:off x="7390210" y="3389711"/>
              <a:ext cx="117867" cy="117867"/>
            </a:xfrm>
            <a:custGeom>
              <a:rect b="b" l="l" r="r" t="t"/>
              <a:pathLst>
                <a:path extrusionOk="0" h="4856" w="4856">
                  <a:moveTo>
                    <a:pt x="1" y="1"/>
                  </a:moveTo>
                  <a:lnTo>
                    <a:pt x="1"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6" name="Google Shape;3546;p12"/>
            <p:cNvSpPr/>
            <p:nvPr/>
          </p:nvSpPr>
          <p:spPr>
            <a:xfrm rot="10800000">
              <a:off x="7390210" y="3243566"/>
              <a:ext cx="117867" cy="117867"/>
            </a:xfrm>
            <a:custGeom>
              <a:rect b="b" l="l" r="r" t="t"/>
              <a:pathLst>
                <a:path extrusionOk="0" h="4856" w="4856">
                  <a:moveTo>
                    <a:pt x="1" y="0"/>
                  </a:moveTo>
                  <a:lnTo>
                    <a:pt x="1" y="4855"/>
                  </a:lnTo>
                  <a:lnTo>
                    <a:pt x="4856" y="4855"/>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7" name="Google Shape;3547;p12"/>
            <p:cNvSpPr/>
            <p:nvPr/>
          </p:nvSpPr>
          <p:spPr>
            <a:xfrm rot="10800000">
              <a:off x="7390210" y="2951301"/>
              <a:ext cx="117867" cy="117867"/>
            </a:xfrm>
            <a:custGeom>
              <a:rect b="b" l="l" r="r" t="t"/>
              <a:pathLst>
                <a:path extrusionOk="0" h="4856" w="4856">
                  <a:moveTo>
                    <a:pt x="1" y="0"/>
                  </a:moveTo>
                  <a:lnTo>
                    <a:pt x="1" y="4855"/>
                  </a:lnTo>
                  <a:lnTo>
                    <a:pt x="4856" y="4855"/>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8" name="Google Shape;3548;p12"/>
            <p:cNvSpPr/>
            <p:nvPr/>
          </p:nvSpPr>
          <p:spPr>
            <a:xfrm rot="10800000">
              <a:off x="7390210" y="2805180"/>
              <a:ext cx="117867" cy="117867"/>
            </a:xfrm>
            <a:custGeom>
              <a:rect b="b" l="l" r="r" t="t"/>
              <a:pathLst>
                <a:path extrusionOk="0" h="4856" w="4856">
                  <a:moveTo>
                    <a:pt x="1" y="1"/>
                  </a:moveTo>
                  <a:lnTo>
                    <a:pt x="1"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9" name="Google Shape;3549;p12"/>
            <p:cNvSpPr/>
            <p:nvPr/>
          </p:nvSpPr>
          <p:spPr>
            <a:xfrm rot="10800000">
              <a:off x="7390210" y="2659036"/>
              <a:ext cx="117867" cy="117892"/>
            </a:xfrm>
            <a:custGeom>
              <a:rect b="b" l="l" r="r" t="t"/>
              <a:pathLst>
                <a:path extrusionOk="0" h="4857" w="4856">
                  <a:moveTo>
                    <a:pt x="1" y="1"/>
                  </a:moveTo>
                  <a:lnTo>
                    <a:pt x="1"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0" name="Google Shape;3550;p12"/>
            <p:cNvSpPr/>
            <p:nvPr/>
          </p:nvSpPr>
          <p:spPr>
            <a:xfrm rot="10800000">
              <a:off x="7390210" y="2512915"/>
              <a:ext cx="117867" cy="117867"/>
            </a:xfrm>
            <a:custGeom>
              <a:rect b="b" l="l" r="r" t="t"/>
              <a:pathLst>
                <a:path extrusionOk="0" h="4856" w="4856">
                  <a:moveTo>
                    <a:pt x="1" y="0"/>
                  </a:moveTo>
                  <a:lnTo>
                    <a:pt x="1" y="4856"/>
                  </a:lnTo>
                  <a:lnTo>
                    <a:pt x="4856" y="4856"/>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1" name="Google Shape;3551;p12"/>
            <p:cNvSpPr/>
            <p:nvPr/>
          </p:nvSpPr>
          <p:spPr>
            <a:xfrm rot="10800000">
              <a:off x="7390210" y="2366770"/>
              <a:ext cx="117867" cy="117892"/>
            </a:xfrm>
            <a:custGeom>
              <a:rect b="b" l="l" r="r" t="t"/>
              <a:pathLst>
                <a:path extrusionOk="0" h="4857" w="4856">
                  <a:moveTo>
                    <a:pt x="1" y="1"/>
                  </a:moveTo>
                  <a:lnTo>
                    <a:pt x="1"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2" name="Google Shape;3552;p12"/>
            <p:cNvSpPr/>
            <p:nvPr/>
          </p:nvSpPr>
          <p:spPr>
            <a:xfrm rot="10800000">
              <a:off x="7390210" y="2220650"/>
              <a:ext cx="117867" cy="117867"/>
            </a:xfrm>
            <a:custGeom>
              <a:rect b="b" l="l" r="r" t="t"/>
              <a:pathLst>
                <a:path extrusionOk="0" h="4856" w="4856">
                  <a:moveTo>
                    <a:pt x="1" y="0"/>
                  </a:moveTo>
                  <a:lnTo>
                    <a:pt x="1" y="4855"/>
                  </a:lnTo>
                  <a:lnTo>
                    <a:pt x="4856" y="4855"/>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3" name="Google Shape;3553;p12"/>
            <p:cNvSpPr/>
            <p:nvPr/>
          </p:nvSpPr>
          <p:spPr>
            <a:xfrm rot="10800000">
              <a:off x="7390210" y="2074529"/>
              <a:ext cx="117867" cy="117867"/>
            </a:xfrm>
            <a:custGeom>
              <a:rect b="b" l="l" r="r" t="t"/>
              <a:pathLst>
                <a:path extrusionOk="0" h="4856" w="4856">
                  <a:moveTo>
                    <a:pt x="1" y="1"/>
                  </a:moveTo>
                  <a:lnTo>
                    <a:pt x="1"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4" name="Google Shape;3554;p12"/>
            <p:cNvSpPr/>
            <p:nvPr/>
          </p:nvSpPr>
          <p:spPr>
            <a:xfrm rot="10800000">
              <a:off x="7390210" y="1782264"/>
              <a:ext cx="117867" cy="117867"/>
            </a:xfrm>
            <a:custGeom>
              <a:rect b="b" l="l" r="r" t="t"/>
              <a:pathLst>
                <a:path extrusionOk="0" h="4856" w="4856">
                  <a:moveTo>
                    <a:pt x="1" y="1"/>
                  </a:moveTo>
                  <a:lnTo>
                    <a:pt x="1"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5" name="Google Shape;3555;p12"/>
            <p:cNvSpPr/>
            <p:nvPr/>
          </p:nvSpPr>
          <p:spPr>
            <a:xfrm rot="10800000">
              <a:off x="7390210" y="1489999"/>
              <a:ext cx="117867" cy="117867"/>
            </a:xfrm>
            <a:custGeom>
              <a:rect b="b" l="l" r="r" t="t"/>
              <a:pathLst>
                <a:path extrusionOk="0" h="4856" w="4856">
                  <a:moveTo>
                    <a:pt x="1" y="0"/>
                  </a:moveTo>
                  <a:lnTo>
                    <a:pt x="1" y="4856"/>
                  </a:lnTo>
                  <a:lnTo>
                    <a:pt x="4856" y="4856"/>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6" name="Google Shape;3556;p12"/>
            <p:cNvSpPr/>
            <p:nvPr/>
          </p:nvSpPr>
          <p:spPr>
            <a:xfrm rot="10800000">
              <a:off x="7390210" y="1343854"/>
              <a:ext cx="117867" cy="117892"/>
            </a:xfrm>
            <a:custGeom>
              <a:rect b="b" l="l" r="r" t="t"/>
              <a:pathLst>
                <a:path extrusionOk="0" h="4857" w="4856">
                  <a:moveTo>
                    <a:pt x="1" y="1"/>
                  </a:moveTo>
                  <a:lnTo>
                    <a:pt x="1"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7" name="Google Shape;3557;p12"/>
            <p:cNvSpPr/>
            <p:nvPr/>
          </p:nvSpPr>
          <p:spPr>
            <a:xfrm rot="10800000">
              <a:off x="7390210" y="1197734"/>
              <a:ext cx="117867" cy="117867"/>
            </a:xfrm>
            <a:custGeom>
              <a:rect b="b" l="l" r="r" t="t"/>
              <a:pathLst>
                <a:path extrusionOk="0" h="4856" w="4856">
                  <a:moveTo>
                    <a:pt x="1" y="0"/>
                  </a:moveTo>
                  <a:lnTo>
                    <a:pt x="1" y="4856"/>
                  </a:lnTo>
                  <a:lnTo>
                    <a:pt x="4856" y="4856"/>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8" name="Google Shape;3558;p12"/>
            <p:cNvSpPr/>
            <p:nvPr/>
          </p:nvSpPr>
          <p:spPr>
            <a:xfrm rot="10800000">
              <a:off x="7390210" y="1051613"/>
              <a:ext cx="117867" cy="117867"/>
            </a:xfrm>
            <a:custGeom>
              <a:rect b="b" l="l" r="r" t="t"/>
              <a:pathLst>
                <a:path extrusionOk="0" h="4856" w="4856">
                  <a:moveTo>
                    <a:pt x="1" y="1"/>
                  </a:moveTo>
                  <a:lnTo>
                    <a:pt x="1"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9" name="Google Shape;3559;p12"/>
            <p:cNvSpPr/>
            <p:nvPr/>
          </p:nvSpPr>
          <p:spPr>
            <a:xfrm rot="10800000">
              <a:off x="7390210" y="759348"/>
              <a:ext cx="117867" cy="117867"/>
            </a:xfrm>
            <a:custGeom>
              <a:rect b="b" l="l" r="r" t="t"/>
              <a:pathLst>
                <a:path extrusionOk="0" h="4856" w="4856">
                  <a:moveTo>
                    <a:pt x="1" y="1"/>
                  </a:moveTo>
                  <a:lnTo>
                    <a:pt x="1"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0" name="Google Shape;3560;p12"/>
            <p:cNvSpPr/>
            <p:nvPr/>
          </p:nvSpPr>
          <p:spPr>
            <a:xfrm rot="10800000">
              <a:off x="7390210" y="613204"/>
              <a:ext cx="117867" cy="117867"/>
            </a:xfrm>
            <a:custGeom>
              <a:rect b="b" l="l" r="r" t="t"/>
              <a:pathLst>
                <a:path extrusionOk="0" h="4856" w="4856">
                  <a:moveTo>
                    <a:pt x="1" y="0"/>
                  </a:moveTo>
                  <a:lnTo>
                    <a:pt x="1" y="4855"/>
                  </a:lnTo>
                  <a:lnTo>
                    <a:pt x="4856" y="4855"/>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1" name="Google Shape;3561;p12"/>
            <p:cNvSpPr/>
            <p:nvPr/>
          </p:nvSpPr>
          <p:spPr>
            <a:xfrm rot="10800000">
              <a:off x="7390210" y="320938"/>
              <a:ext cx="117867" cy="117892"/>
            </a:xfrm>
            <a:custGeom>
              <a:rect b="b" l="l" r="r" t="t"/>
              <a:pathLst>
                <a:path extrusionOk="0" h="4857" w="4856">
                  <a:moveTo>
                    <a:pt x="1" y="1"/>
                  </a:moveTo>
                  <a:lnTo>
                    <a:pt x="1"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2" name="Google Shape;3562;p12"/>
            <p:cNvSpPr/>
            <p:nvPr/>
          </p:nvSpPr>
          <p:spPr>
            <a:xfrm rot="10800000">
              <a:off x="7390210" y="28698"/>
              <a:ext cx="117867" cy="117867"/>
            </a:xfrm>
            <a:custGeom>
              <a:rect b="b" l="l" r="r" t="t"/>
              <a:pathLst>
                <a:path extrusionOk="0" h="4856" w="4856">
                  <a:moveTo>
                    <a:pt x="1" y="1"/>
                  </a:moveTo>
                  <a:lnTo>
                    <a:pt x="1"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3" name="Google Shape;3563;p12"/>
            <p:cNvSpPr/>
            <p:nvPr/>
          </p:nvSpPr>
          <p:spPr>
            <a:xfrm rot="10800000">
              <a:off x="7244066" y="4704867"/>
              <a:ext cx="117867" cy="117892"/>
            </a:xfrm>
            <a:custGeom>
              <a:rect b="b" l="l" r="r" t="t"/>
              <a:pathLst>
                <a:path extrusionOk="0" h="4857" w="4856">
                  <a:moveTo>
                    <a:pt x="0" y="1"/>
                  </a:moveTo>
                  <a:lnTo>
                    <a:pt x="0" y="4856"/>
                  </a:lnTo>
                  <a:lnTo>
                    <a:pt x="4855" y="4856"/>
                  </a:lnTo>
                  <a:lnTo>
                    <a:pt x="48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4" name="Google Shape;3564;p12"/>
            <p:cNvSpPr/>
            <p:nvPr/>
          </p:nvSpPr>
          <p:spPr>
            <a:xfrm rot="10800000">
              <a:off x="7244066" y="4266482"/>
              <a:ext cx="117867" cy="117867"/>
            </a:xfrm>
            <a:custGeom>
              <a:rect b="b" l="l" r="r" t="t"/>
              <a:pathLst>
                <a:path extrusionOk="0" h="4856" w="4856">
                  <a:moveTo>
                    <a:pt x="0" y="0"/>
                  </a:moveTo>
                  <a:lnTo>
                    <a:pt x="0" y="4855"/>
                  </a:lnTo>
                  <a:lnTo>
                    <a:pt x="4855" y="4855"/>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5" name="Google Shape;3565;p12"/>
            <p:cNvSpPr/>
            <p:nvPr/>
          </p:nvSpPr>
          <p:spPr>
            <a:xfrm rot="10800000">
              <a:off x="7244066" y="4120361"/>
              <a:ext cx="117867" cy="117867"/>
            </a:xfrm>
            <a:custGeom>
              <a:rect b="b" l="l" r="r" t="t"/>
              <a:pathLst>
                <a:path extrusionOk="0" h="4856" w="4856">
                  <a:moveTo>
                    <a:pt x="0" y="1"/>
                  </a:moveTo>
                  <a:lnTo>
                    <a:pt x="0" y="4856"/>
                  </a:lnTo>
                  <a:lnTo>
                    <a:pt x="4855" y="4856"/>
                  </a:lnTo>
                  <a:lnTo>
                    <a:pt x="48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6" name="Google Shape;3566;p12"/>
            <p:cNvSpPr/>
            <p:nvPr/>
          </p:nvSpPr>
          <p:spPr>
            <a:xfrm rot="10800000">
              <a:off x="7244066" y="3974217"/>
              <a:ext cx="117867" cy="117867"/>
            </a:xfrm>
            <a:custGeom>
              <a:rect b="b" l="l" r="r" t="t"/>
              <a:pathLst>
                <a:path extrusionOk="0" h="4856" w="4856">
                  <a:moveTo>
                    <a:pt x="0" y="0"/>
                  </a:moveTo>
                  <a:lnTo>
                    <a:pt x="0" y="4855"/>
                  </a:lnTo>
                  <a:lnTo>
                    <a:pt x="4855" y="4855"/>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7" name="Google Shape;3567;p12"/>
            <p:cNvSpPr/>
            <p:nvPr/>
          </p:nvSpPr>
          <p:spPr>
            <a:xfrm rot="10800000">
              <a:off x="7244066" y="3681951"/>
              <a:ext cx="117867" cy="117892"/>
            </a:xfrm>
            <a:custGeom>
              <a:rect b="b" l="l" r="r" t="t"/>
              <a:pathLst>
                <a:path extrusionOk="0" h="4857" w="4856">
                  <a:moveTo>
                    <a:pt x="0" y="1"/>
                  </a:moveTo>
                  <a:lnTo>
                    <a:pt x="0" y="4856"/>
                  </a:lnTo>
                  <a:lnTo>
                    <a:pt x="4855" y="4856"/>
                  </a:lnTo>
                  <a:lnTo>
                    <a:pt x="48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8" name="Google Shape;3568;p12"/>
            <p:cNvSpPr/>
            <p:nvPr/>
          </p:nvSpPr>
          <p:spPr>
            <a:xfrm rot="10800000">
              <a:off x="7244066" y="3389711"/>
              <a:ext cx="117867" cy="117867"/>
            </a:xfrm>
            <a:custGeom>
              <a:rect b="b" l="l" r="r" t="t"/>
              <a:pathLst>
                <a:path extrusionOk="0" h="4856" w="4856">
                  <a:moveTo>
                    <a:pt x="0" y="1"/>
                  </a:moveTo>
                  <a:lnTo>
                    <a:pt x="0" y="4856"/>
                  </a:lnTo>
                  <a:lnTo>
                    <a:pt x="4855" y="4856"/>
                  </a:lnTo>
                  <a:lnTo>
                    <a:pt x="48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9" name="Google Shape;3569;p12"/>
            <p:cNvSpPr/>
            <p:nvPr/>
          </p:nvSpPr>
          <p:spPr>
            <a:xfrm rot="10800000">
              <a:off x="7244066" y="3243566"/>
              <a:ext cx="117867" cy="117867"/>
            </a:xfrm>
            <a:custGeom>
              <a:rect b="b" l="l" r="r" t="t"/>
              <a:pathLst>
                <a:path extrusionOk="0" h="4856" w="4856">
                  <a:moveTo>
                    <a:pt x="0" y="0"/>
                  </a:moveTo>
                  <a:lnTo>
                    <a:pt x="0" y="4855"/>
                  </a:lnTo>
                  <a:lnTo>
                    <a:pt x="4855" y="4855"/>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0" name="Google Shape;3570;p12"/>
            <p:cNvSpPr/>
            <p:nvPr/>
          </p:nvSpPr>
          <p:spPr>
            <a:xfrm rot="10800000">
              <a:off x="7244066" y="3097445"/>
              <a:ext cx="117867" cy="117867"/>
            </a:xfrm>
            <a:custGeom>
              <a:rect b="b" l="l" r="r" t="t"/>
              <a:pathLst>
                <a:path extrusionOk="0" h="4856" w="4856">
                  <a:moveTo>
                    <a:pt x="0" y="1"/>
                  </a:moveTo>
                  <a:lnTo>
                    <a:pt x="0" y="4856"/>
                  </a:lnTo>
                  <a:lnTo>
                    <a:pt x="4855" y="4856"/>
                  </a:lnTo>
                  <a:lnTo>
                    <a:pt x="48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1" name="Google Shape;3571;p12"/>
            <p:cNvSpPr/>
            <p:nvPr/>
          </p:nvSpPr>
          <p:spPr>
            <a:xfrm rot="10800000">
              <a:off x="7244066" y="2805180"/>
              <a:ext cx="117867" cy="117867"/>
            </a:xfrm>
            <a:custGeom>
              <a:rect b="b" l="l" r="r" t="t"/>
              <a:pathLst>
                <a:path extrusionOk="0" h="4856" w="4856">
                  <a:moveTo>
                    <a:pt x="0" y="1"/>
                  </a:moveTo>
                  <a:lnTo>
                    <a:pt x="0" y="4856"/>
                  </a:lnTo>
                  <a:lnTo>
                    <a:pt x="4855" y="4856"/>
                  </a:lnTo>
                  <a:lnTo>
                    <a:pt x="48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2" name="Google Shape;3572;p12"/>
            <p:cNvSpPr/>
            <p:nvPr/>
          </p:nvSpPr>
          <p:spPr>
            <a:xfrm rot="10800000">
              <a:off x="7244066" y="2512915"/>
              <a:ext cx="117867" cy="117867"/>
            </a:xfrm>
            <a:custGeom>
              <a:rect b="b" l="l" r="r" t="t"/>
              <a:pathLst>
                <a:path extrusionOk="0" h="4856" w="4856">
                  <a:moveTo>
                    <a:pt x="0" y="0"/>
                  </a:moveTo>
                  <a:lnTo>
                    <a:pt x="0" y="4856"/>
                  </a:lnTo>
                  <a:lnTo>
                    <a:pt x="4855" y="4856"/>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3" name="Google Shape;3573;p12"/>
            <p:cNvSpPr/>
            <p:nvPr/>
          </p:nvSpPr>
          <p:spPr>
            <a:xfrm rot="10800000">
              <a:off x="7244066" y="2220650"/>
              <a:ext cx="117867" cy="117867"/>
            </a:xfrm>
            <a:custGeom>
              <a:rect b="b" l="l" r="r" t="t"/>
              <a:pathLst>
                <a:path extrusionOk="0" h="4856" w="4856">
                  <a:moveTo>
                    <a:pt x="0" y="0"/>
                  </a:moveTo>
                  <a:lnTo>
                    <a:pt x="0" y="4855"/>
                  </a:lnTo>
                  <a:lnTo>
                    <a:pt x="4855" y="4855"/>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4" name="Google Shape;3574;p12"/>
            <p:cNvSpPr/>
            <p:nvPr/>
          </p:nvSpPr>
          <p:spPr>
            <a:xfrm rot="10800000">
              <a:off x="7244066" y="1928385"/>
              <a:ext cx="117867" cy="117867"/>
            </a:xfrm>
            <a:custGeom>
              <a:rect b="b" l="l" r="r" t="t"/>
              <a:pathLst>
                <a:path extrusionOk="0" h="4856" w="4856">
                  <a:moveTo>
                    <a:pt x="0" y="0"/>
                  </a:moveTo>
                  <a:lnTo>
                    <a:pt x="0" y="4855"/>
                  </a:lnTo>
                  <a:lnTo>
                    <a:pt x="4855" y="4855"/>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5" name="Google Shape;3575;p12"/>
            <p:cNvSpPr/>
            <p:nvPr/>
          </p:nvSpPr>
          <p:spPr>
            <a:xfrm rot="10800000">
              <a:off x="7244066" y="1782264"/>
              <a:ext cx="117867" cy="117867"/>
            </a:xfrm>
            <a:custGeom>
              <a:rect b="b" l="l" r="r" t="t"/>
              <a:pathLst>
                <a:path extrusionOk="0" h="4856" w="4856">
                  <a:moveTo>
                    <a:pt x="0" y="1"/>
                  </a:moveTo>
                  <a:lnTo>
                    <a:pt x="0" y="4856"/>
                  </a:lnTo>
                  <a:lnTo>
                    <a:pt x="4855" y="4856"/>
                  </a:lnTo>
                  <a:lnTo>
                    <a:pt x="48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6" name="Google Shape;3576;p12"/>
            <p:cNvSpPr/>
            <p:nvPr/>
          </p:nvSpPr>
          <p:spPr>
            <a:xfrm rot="10800000">
              <a:off x="7244066" y="1343854"/>
              <a:ext cx="117867" cy="117892"/>
            </a:xfrm>
            <a:custGeom>
              <a:rect b="b" l="l" r="r" t="t"/>
              <a:pathLst>
                <a:path extrusionOk="0" h="4857" w="4856">
                  <a:moveTo>
                    <a:pt x="0" y="1"/>
                  </a:moveTo>
                  <a:lnTo>
                    <a:pt x="0" y="4856"/>
                  </a:lnTo>
                  <a:lnTo>
                    <a:pt x="4855" y="4856"/>
                  </a:lnTo>
                  <a:lnTo>
                    <a:pt x="48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7" name="Google Shape;3577;p12"/>
            <p:cNvSpPr/>
            <p:nvPr/>
          </p:nvSpPr>
          <p:spPr>
            <a:xfrm rot="10800000">
              <a:off x="7244066" y="1197734"/>
              <a:ext cx="117867" cy="117867"/>
            </a:xfrm>
            <a:custGeom>
              <a:rect b="b" l="l" r="r" t="t"/>
              <a:pathLst>
                <a:path extrusionOk="0" h="4856" w="4856">
                  <a:moveTo>
                    <a:pt x="0" y="0"/>
                  </a:moveTo>
                  <a:lnTo>
                    <a:pt x="0" y="4856"/>
                  </a:lnTo>
                  <a:lnTo>
                    <a:pt x="4855" y="4856"/>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8" name="Google Shape;3578;p12"/>
            <p:cNvSpPr/>
            <p:nvPr/>
          </p:nvSpPr>
          <p:spPr>
            <a:xfrm rot="10800000">
              <a:off x="7244066" y="1051613"/>
              <a:ext cx="117867" cy="117867"/>
            </a:xfrm>
            <a:custGeom>
              <a:rect b="b" l="l" r="r" t="t"/>
              <a:pathLst>
                <a:path extrusionOk="0" h="4856" w="4856">
                  <a:moveTo>
                    <a:pt x="0" y="1"/>
                  </a:moveTo>
                  <a:lnTo>
                    <a:pt x="0" y="4856"/>
                  </a:lnTo>
                  <a:lnTo>
                    <a:pt x="4855" y="4856"/>
                  </a:lnTo>
                  <a:lnTo>
                    <a:pt x="48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9" name="Google Shape;3579;p12"/>
            <p:cNvSpPr/>
            <p:nvPr/>
          </p:nvSpPr>
          <p:spPr>
            <a:xfrm rot="10800000">
              <a:off x="7244066" y="905469"/>
              <a:ext cx="117867" cy="117867"/>
            </a:xfrm>
            <a:custGeom>
              <a:rect b="b" l="l" r="r" t="t"/>
              <a:pathLst>
                <a:path extrusionOk="0" h="4856" w="4856">
                  <a:moveTo>
                    <a:pt x="0" y="0"/>
                  </a:moveTo>
                  <a:lnTo>
                    <a:pt x="0" y="4855"/>
                  </a:lnTo>
                  <a:lnTo>
                    <a:pt x="4855" y="4855"/>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0" name="Google Shape;3580;p12"/>
            <p:cNvSpPr/>
            <p:nvPr/>
          </p:nvSpPr>
          <p:spPr>
            <a:xfrm rot="10800000">
              <a:off x="7244066" y="759348"/>
              <a:ext cx="117867" cy="117867"/>
            </a:xfrm>
            <a:custGeom>
              <a:rect b="b" l="l" r="r" t="t"/>
              <a:pathLst>
                <a:path extrusionOk="0" h="4856" w="4856">
                  <a:moveTo>
                    <a:pt x="0" y="1"/>
                  </a:moveTo>
                  <a:lnTo>
                    <a:pt x="0" y="4856"/>
                  </a:lnTo>
                  <a:lnTo>
                    <a:pt x="4855" y="4856"/>
                  </a:lnTo>
                  <a:lnTo>
                    <a:pt x="48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1" name="Google Shape;3581;p12"/>
            <p:cNvSpPr/>
            <p:nvPr/>
          </p:nvSpPr>
          <p:spPr>
            <a:xfrm rot="10800000">
              <a:off x="7244066" y="467083"/>
              <a:ext cx="117867" cy="117867"/>
            </a:xfrm>
            <a:custGeom>
              <a:rect b="b" l="l" r="r" t="t"/>
              <a:pathLst>
                <a:path extrusionOk="0" h="4856" w="4856">
                  <a:moveTo>
                    <a:pt x="0" y="1"/>
                  </a:moveTo>
                  <a:lnTo>
                    <a:pt x="0" y="4856"/>
                  </a:lnTo>
                  <a:lnTo>
                    <a:pt x="4855" y="4856"/>
                  </a:lnTo>
                  <a:lnTo>
                    <a:pt x="48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2" name="Google Shape;3582;p12"/>
            <p:cNvSpPr/>
            <p:nvPr/>
          </p:nvSpPr>
          <p:spPr>
            <a:xfrm rot="10800000">
              <a:off x="7244066" y="320938"/>
              <a:ext cx="117867" cy="117892"/>
            </a:xfrm>
            <a:custGeom>
              <a:rect b="b" l="l" r="r" t="t"/>
              <a:pathLst>
                <a:path extrusionOk="0" h="4857" w="4856">
                  <a:moveTo>
                    <a:pt x="0" y="1"/>
                  </a:moveTo>
                  <a:lnTo>
                    <a:pt x="0" y="4856"/>
                  </a:lnTo>
                  <a:lnTo>
                    <a:pt x="4855" y="4856"/>
                  </a:lnTo>
                  <a:lnTo>
                    <a:pt x="48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3" name="Google Shape;3583;p12"/>
            <p:cNvSpPr/>
            <p:nvPr/>
          </p:nvSpPr>
          <p:spPr>
            <a:xfrm rot="10800000">
              <a:off x="7097945" y="4997133"/>
              <a:ext cx="117867" cy="117867"/>
            </a:xfrm>
            <a:custGeom>
              <a:rect b="b" l="l" r="r" t="t"/>
              <a:pathLst>
                <a:path extrusionOk="0" h="4856" w="4856">
                  <a:moveTo>
                    <a:pt x="1" y="0"/>
                  </a:moveTo>
                  <a:lnTo>
                    <a:pt x="1" y="4855"/>
                  </a:lnTo>
                  <a:lnTo>
                    <a:pt x="4856" y="4855"/>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4" name="Google Shape;3584;p12"/>
            <p:cNvSpPr/>
            <p:nvPr/>
          </p:nvSpPr>
          <p:spPr>
            <a:xfrm rot="10800000">
              <a:off x="7097945" y="4558747"/>
              <a:ext cx="117867" cy="117867"/>
            </a:xfrm>
            <a:custGeom>
              <a:rect b="b" l="l" r="r" t="t"/>
              <a:pathLst>
                <a:path extrusionOk="0" h="4856" w="4856">
                  <a:moveTo>
                    <a:pt x="1" y="0"/>
                  </a:moveTo>
                  <a:lnTo>
                    <a:pt x="1" y="4855"/>
                  </a:lnTo>
                  <a:lnTo>
                    <a:pt x="4856" y="4855"/>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5" name="Google Shape;3585;p12"/>
            <p:cNvSpPr/>
            <p:nvPr/>
          </p:nvSpPr>
          <p:spPr>
            <a:xfrm rot="10800000">
              <a:off x="7097945" y="4266482"/>
              <a:ext cx="117867" cy="117867"/>
            </a:xfrm>
            <a:custGeom>
              <a:rect b="b" l="l" r="r" t="t"/>
              <a:pathLst>
                <a:path extrusionOk="0" h="4856" w="4856">
                  <a:moveTo>
                    <a:pt x="1" y="0"/>
                  </a:moveTo>
                  <a:lnTo>
                    <a:pt x="1" y="4855"/>
                  </a:lnTo>
                  <a:lnTo>
                    <a:pt x="4856" y="4855"/>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6" name="Google Shape;3586;p12"/>
            <p:cNvSpPr/>
            <p:nvPr/>
          </p:nvSpPr>
          <p:spPr>
            <a:xfrm rot="10800000">
              <a:off x="7097945" y="3828096"/>
              <a:ext cx="117867" cy="117867"/>
            </a:xfrm>
            <a:custGeom>
              <a:rect b="b" l="l" r="r" t="t"/>
              <a:pathLst>
                <a:path extrusionOk="0" h="4856" w="4856">
                  <a:moveTo>
                    <a:pt x="1" y="0"/>
                  </a:moveTo>
                  <a:lnTo>
                    <a:pt x="1" y="4856"/>
                  </a:lnTo>
                  <a:lnTo>
                    <a:pt x="4856" y="4856"/>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7" name="Google Shape;3587;p12"/>
            <p:cNvSpPr/>
            <p:nvPr/>
          </p:nvSpPr>
          <p:spPr>
            <a:xfrm rot="10800000">
              <a:off x="7097945" y="3681951"/>
              <a:ext cx="117867" cy="117892"/>
            </a:xfrm>
            <a:custGeom>
              <a:rect b="b" l="l" r="r" t="t"/>
              <a:pathLst>
                <a:path extrusionOk="0" h="4857" w="4856">
                  <a:moveTo>
                    <a:pt x="1" y="1"/>
                  </a:moveTo>
                  <a:lnTo>
                    <a:pt x="1"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8" name="Google Shape;3588;p12"/>
            <p:cNvSpPr/>
            <p:nvPr/>
          </p:nvSpPr>
          <p:spPr>
            <a:xfrm rot="10800000">
              <a:off x="7097945" y="3097445"/>
              <a:ext cx="117867" cy="117867"/>
            </a:xfrm>
            <a:custGeom>
              <a:rect b="b" l="l" r="r" t="t"/>
              <a:pathLst>
                <a:path extrusionOk="0" h="4856" w="4856">
                  <a:moveTo>
                    <a:pt x="1" y="1"/>
                  </a:moveTo>
                  <a:lnTo>
                    <a:pt x="1"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9" name="Google Shape;3589;p12"/>
            <p:cNvSpPr/>
            <p:nvPr/>
          </p:nvSpPr>
          <p:spPr>
            <a:xfrm rot="10800000">
              <a:off x="7097945" y="2951301"/>
              <a:ext cx="117867" cy="117867"/>
            </a:xfrm>
            <a:custGeom>
              <a:rect b="b" l="l" r="r" t="t"/>
              <a:pathLst>
                <a:path extrusionOk="0" h="4856" w="4856">
                  <a:moveTo>
                    <a:pt x="1" y="0"/>
                  </a:moveTo>
                  <a:lnTo>
                    <a:pt x="1" y="4855"/>
                  </a:lnTo>
                  <a:lnTo>
                    <a:pt x="4856" y="4855"/>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0" name="Google Shape;3590;p12"/>
            <p:cNvSpPr/>
            <p:nvPr/>
          </p:nvSpPr>
          <p:spPr>
            <a:xfrm rot="10800000">
              <a:off x="7097945" y="2659036"/>
              <a:ext cx="117867" cy="117892"/>
            </a:xfrm>
            <a:custGeom>
              <a:rect b="b" l="l" r="r" t="t"/>
              <a:pathLst>
                <a:path extrusionOk="0" h="4857" w="4856">
                  <a:moveTo>
                    <a:pt x="1" y="1"/>
                  </a:moveTo>
                  <a:lnTo>
                    <a:pt x="1"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1" name="Google Shape;3591;p12"/>
            <p:cNvSpPr/>
            <p:nvPr/>
          </p:nvSpPr>
          <p:spPr>
            <a:xfrm rot="10800000">
              <a:off x="7097945" y="2512915"/>
              <a:ext cx="117867" cy="117867"/>
            </a:xfrm>
            <a:custGeom>
              <a:rect b="b" l="l" r="r" t="t"/>
              <a:pathLst>
                <a:path extrusionOk="0" h="4856" w="4856">
                  <a:moveTo>
                    <a:pt x="1" y="0"/>
                  </a:moveTo>
                  <a:lnTo>
                    <a:pt x="1" y="4856"/>
                  </a:lnTo>
                  <a:lnTo>
                    <a:pt x="4856" y="4856"/>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2" name="Google Shape;3592;p12"/>
            <p:cNvSpPr/>
            <p:nvPr/>
          </p:nvSpPr>
          <p:spPr>
            <a:xfrm rot="10800000">
              <a:off x="7097945" y="2366770"/>
              <a:ext cx="117867" cy="117892"/>
            </a:xfrm>
            <a:custGeom>
              <a:rect b="b" l="l" r="r" t="t"/>
              <a:pathLst>
                <a:path extrusionOk="0" h="4857" w="4856">
                  <a:moveTo>
                    <a:pt x="1" y="1"/>
                  </a:moveTo>
                  <a:lnTo>
                    <a:pt x="1"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3" name="Google Shape;3593;p12"/>
            <p:cNvSpPr/>
            <p:nvPr/>
          </p:nvSpPr>
          <p:spPr>
            <a:xfrm rot="10800000">
              <a:off x="7097945" y="2220650"/>
              <a:ext cx="117867" cy="117867"/>
            </a:xfrm>
            <a:custGeom>
              <a:rect b="b" l="l" r="r" t="t"/>
              <a:pathLst>
                <a:path extrusionOk="0" h="4856" w="4856">
                  <a:moveTo>
                    <a:pt x="1" y="0"/>
                  </a:moveTo>
                  <a:lnTo>
                    <a:pt x="1" y="4855"/>
                  </a:lnTo>
                  <a:lnTo>
                    <a:pt x="4856" y="4855"/>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4" name="Google Shape;3594;p12"/>
            <p:cNvSpPr/>
            <p:nvPr/>
          </p:nvSpPr>
          <p:spPr>
            <a:xfrm rot="10800000">
              <a:off x="7097945" y="1782264"/>
              <a:ext cx="117867" cy="117867"/>
            </a:xfrm>
            <a:custGeom>
              <a:rect b="b" l="l" r="r" t="t"/>
              <a:pathLst>
                <a:path extrusionOk="0" h="4856" w="4856">
                  <a:moveTo>
                    <a:pt x="1" y="1"/>
                  </a:moveTo>
                  <a:lnTo>
                    <a:pt x="1"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5" name="Google Shape;3595;p12"/>
            <p:cNvSpPr/>
            <p:nvPr/>
          </p:nvSpPr>
          <p:spPr>
            <a:xfrm rot="10800000">
              <a:off x="7097945" y="1636120"/>
              <a:ext cx="117867" cy="117867"/>
            </a:xfrm>
            <a:custGeom>
              <a:rect b="b" l="l" r="r" t="t"/>
              <a:pathLst>
                <a:path extrusionOk="0" h="4856" w="4856">
                  <a:moveTo>
                    <a:pt x="1" y="0"/>
                  </a:moveTo>
                  <a:lnTo>
                    <a:pt x="1" y="4855"/>
                  </a:lnTo>
                  <a:lnTo>
                    <a:pt x="4856" y="4855"/>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6" name="Google Shape;3596;p12"/>
            <p:cNvSpPr/>
            <p:nvPr/>
          </p:nvSpPr>
          <p:spPr>
            <a:xfrm rot="10800000">
              <a:off x="7097945" y="1489999"/>
              <a:ext cx="117867" cy="117867"/>
            </a:xfrm>
            <a:custGeom>
              <a:rect b="b" l="l" r="r" t="t"/>
              <a:pathLst>
                <a:path extrusionOk="0" h="4856" w="4856">
                  <a:moveTo>
                    <a:pt x="1" y="0"/>
                  </a:moveTo>
                  <a:lnTo>
                    <a:pt x="1" y="4856"/>
                  </a:lnTo>
                  <a:lnTo>
                    <a:pt x="4856" y="4856"/>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7" name="Google Shape;3597;p12"/>
            <p:cNvSpPr/>
            <p:nvPr/>
          </p:nvSpPr>
          <p:spPr>
            <a:xfrm rot="10800000">
              <a:off x="7097945" y="1197734"/>
              <a:ext cx="117867" cy="117867"/>
            </a:xfrm>
            <a:custGeom>
              <a:rect b="b" l="l" r="r" t="t"/>
              <a:pathLst>
                <a:path extrusionOk="0" h="4856" w="4856">
                  <a:moveTo>
                    <a:pt x="1" y="0"/>
                  </a:moveTo>
                  <a:lnTo>
                    <a:pt x="1" y="4856"/>
                  </a:lnTo>
                  <a:lnTo>
                    <a:pt x="4856" y="4856"/>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8" name="Google Shape;3598;p12"/>
            <p:cNvSpPr/>
            <p:nvPr/>
          </p:nvSpPr>
          <p:spPr>
            <a:xfrm rot="10800000">
              <a:off x="7097945" y="467083"/>
              <a:ext cx="117867" cy="117867"/>
            </a:xfrm>
            <a:custGeom>
              <a:rect b="b" l="l" r="r" t="t"/>
              <a:pathLst>
                <a:path extrusionOk="0" h="4856" w="4856">
                  <a:moveTo>
                    <a:pt x="1" y="1"/>
                  </a:moveTo>
                  <a:lnTo>
                    <a:pt x="1"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9" name="Google Shape;3599;p12"/>
            <p:cNvSpPr/>
            <p:nvPr/>
          </p:nvSpPr>
          <p:spPr>
            <a:xfrm rot="10800000">
              <a:off x="7097945" y="174818"/>
              <a:ext cx="117867" cy="117867"/>
            </a:xfrm>
            <a:custGeom>
              <a:rect b="b" l="l" r="r" t="t"/>
              <a:pathLst>
                <a:path extrusionOk="0" h="4856" w="4856">
                  <a:moveTo>
                    <a:pt x="1" y="0"/>
                  </a:moveTo>
                  <a:lnTo>
                    <a:pt x="1" y="4856"/>
                  </a:lnTo>
                  <a:lnTo>
                    <a:pt x="4856" y="4856"/>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0" name="Google Shape;3600;p12"/>
            <p:cNvSpPr/>
            <p:nvPr/>
          </p:nvSpPr>
          <p:spPr>
            <a:xfrm rot="10800000">
              <a:off x="7097945" y="28698"/>
              <a:ext cx="117867" cy="117867"/>
            </a:xfrm>
            <a:custGeom>
              <a:rect b="b" l="l" r="r" t="t"/>
              <a:pathLst>
                <a:path extrusionOk="0" h="4856" w="4856">
                  <a:moveTo>
                    <a:pt x="1" y="1"/>
                  </a:moveTo>
                  <a:lnTo>
                    <a:pt x="1"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1" name="Google Shape;3601;p12"/>
            <p:cNvSpPr/>
            <p:nvPr/>
          </p:nvSpPr>
          <p:spPr>
            <a:xfrm rot="10800000">
              <a:off x="6951800" y="4851012"/>
              <a:ext cx="117892" cy="117867"/>
            </a:xfrm>
            <a:custGeom>
              <a:rect b="b" l="l" r="r" t="t"/>
              <a:pathLst>
                <a:path extrusionOk="0" h="4856" w="4857">
                  <a:moveTo>
                    <a:pt x="1" y="0"/>
                  </a:moveTo>
                  <a:lnTo>
                    <a:pt x="1" y="4856"/>
                  </a:lnTo>
                  <a:lnTo>
                    <a:pt x="4856" y="4856"/>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2" name="Google Shape;3602;p12"/>
            <p:cNvSpPr/>
            <p:nvPr/>
          </p:nvSpPr>
          <p:spPr>
            <a:xfrm rot="10800000">
              <a:off x="6951800" y="4704867"/>
              <a:ext cx="117892" cy="117892"/>
            </a:xfrm>
            <a:custGeom>
              <a:rect b="b" l="l" r="r" t="t"/>
              <a:pathLst>
                <a:path extrusionOk="0" h="4857" w="4857">
                  <a:moveTo>
                    <a:pt x="1" y="1"/>
                  </a:moveTo>
                  <a:lnTo>
                    <a:pt x="1"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3" name="Google Shape;3603;p12"/>
            <p:cNvSpPr/>
            <p:nvPr/>
          </p:nvSpPr>
          <p:spPr>
            <a:xfrm rot="10800000">
              <a:off x="6951800" y="4266482"/>
              <a:ext cx="117892" cy="117867"/>
            </a:xfrm>
            <a:custGeom>
              <a:rect b="b" l="l" r="r" t="t"/>
              <a:pathLst>
                <a:path extrusionOk="0" h="4856" w="4857">
                  <a:moveTo>
                    <a:pt x="1" y="0"/>
                  </a:moveTo>
                  <a:lnTo>
                    <a:pt x="1" y="4855"/>
                  </a:lnTo>
                  <a:lnTo>
                    <a:pt x="4856" y="4855"/>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4" name="Google Shape;3604;p12"/>
            <p:cNvSpPr/>
            <p:nvPr/>
          </p:nvSpPr>
          <p:spPr>
            <a:xfrm rot="10800000">
              <a:off x="6951800" y="3974217"/>
              <a:ext cx="117892" cy="117867"/>
            </a:xfrm>
            <a:custGeom>
              <a:rect b="b" l="l" r="r" t="t"/>
              <a:pathLst>
                <a:path extrusionOk="0" h="4856" w="4857">
                  <a:moveTo>
                    <a:pt x="1" y="0"/>
                  </a:moveTo>
                  <a:lnTo>
                    <a:pt x="1" y="4855"/>
                  </a:lnTo>
                  <a:lnTo>
                    <a:pt x="4856" y="4855"/>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5" name="Google Shape;3605;p12"/>
            <p:cNvSpPr/>
            <p:nvPr/>
          </p:nvSpPr>
          <p:spPr>
            <a:xfrm rot="10800000">
              <a:off x="6951800" y="3681951"/>
              <a:ext cx="117892" cy="117892"/>
            </a:xfrm>
            <a:custGeom>
              <a:rect b="b" l="l" r="r" t="t"/>
              <a:pathLst>
                <a:path extrusionOk="0" h="4857" w="4857">
                  <a:moveTo>
                    <a:pt x="1" y="1"/>
                  </a:moveTo>
                  <a:lnTo>
                    <a:pt x="1"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6" name="Google Shape;3606;p12"/>
            <p:cNvSpPr/>
            <p:nvPr/>
          </p:nvSpPr>
          <p:spPr>
            <a:xfrm rot="10800000">
              <a:off x="6951800" y="3243566"/>
              <a:ext cx="117892" cy="117867"/>
            </a:xfrm>
            <a:custGeom>
              <a:rect b="b" l="l" r="r" t="t"/>
              <a:pathLst>
                <a:path extrusionOk="0" h="4856" w="4857">
                  <a:moveTo>
                    <a:pt x="1" y="0"/>
                  </a:moveTo>
                  <a:lnTo>
                    <a:pt x="1" y="4855"/>
                  </a:lnTo>
                  <a:lnTo>
                    <a:pt x="4856" y="4855"/>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7" name="Google Shape;3607;p12"/>
            <p:cNvSpPr/>
            <p:nvPr/>
          </p:nvSpPr>
          <p:spPr>
            <a:xfrm rot="10800000">
              <a:off x="6951800" y="2951301"/>
              <a:ext cx="117892" cy="117867"/>
            </a:xfrm>
            <a:custGeom>
              <a:rect b="b" l="l" r="r" t="t"/>
              <a:pathLst>
                <a:path extrusionOk="0" h="4856" w="4857">
                  <a:moveTo>
                    <a:pt x="1" y="0"/>
                  </a:moveTo>
                  <a:lnTo>
                    <a:pt x="1" y="4855"/>
                  </a:lnTo>
                  <a:lnTo>
                    <a:pt x="4856" y="4855"/>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8" name="Google Shape;3608;p12"/>
            <p:cNvSpPr/>
            <p:nvPr/>
          </p:nvSpPr>
          <p:spPr>
            <a:xfrm rot="10800000">
              <a:off x="6951800" y="2512915"/>
              <a:ext cx="117892" cy="117867"/>
            </a:xfrm>
            <a:custGeom>
              <a:rect b="b" l="l" r="r" t="t"/>
              <a:pathLst>
                <a:path extrusionOk="0" h="4856" w="4857">
                  <a:moveTo>
                    <a:pt x="1" y="0"/>
                  </a:moveTo>
                  <a:lnTo>
                    <a:pt x="1" y="4856"/>
                  </a:lnTo>
                  <a:lnTo>
                    <a:pt x="4856" y="4856"/>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9" name="Google Shape;3609;p12"/>
            <p:cNvSpPr/>
            <p:nvPr/>
          </p:nvSpPr>
          <p:spPr>
            <a:xfrm rot="10800000">
              <a:off x="6951800" y="2220650"/>
              <a:ext cx="117892" cy="117867"/>
            </a:xfrm>
            <a:custGeom>
              <a:rect b="b" l="l" r="r" t="t"/>
              <a:pathLst>
                <a:path extrusionOk="0" h="4856" w="4857">
                  <a:moveTo>
                    <a:pt x="1" y="0"/>
                  </a:moveTo>
                  <a:lnTo>
                    <a:pt x="1" y="4855"/>
                  </a:lnTo>
                  <a:lnTo>
                    <a:pt x="4856" y="4855"/>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0" name="Google Shape;3610;p12"/>
            <p:cNvSpPr/>
            <p:nvPr/>
          </p:nvSpPr>
          <p:spPr>
            <a:xfrm rot="10800000">
              <a:off x="6951800" y="2074529"/>
              <a:ext cx="117892" cy="117867"/>
            </a:xfrm>
            <a:custGeom>
              <a:rect b="b" l="l" r="r" t="t"/>
              <a:pathLst>
                <a:path extrusionOk="0" h="4856" w="4857">
                  <a:moveTo>
                    <a:pt x="1" y="1"/>
                  </a:moveTo>
                  <a:lnTo>
                    <a:pt x="1"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1" name="Google Shape;3611;p12"/>
            <p:cNvSpPr/>
            <p:nvPr/>
          </p:nvSpPr>
          <p:spPr>
            <a:xfrm rot="10800000">
              <a:off x="6951800" y="1782264"/>
              <a:ext cx="117892" cy="117867"/>
            </a:xfrm>
            <a:custGeom>
              <a:rect b="b" l="l" r="r" t="t"/>
              <a:pathLst>
                <a:path extrusionOk="0" h="4856" w="4857">
                  <a:moveTo>
                    <a:pt x="1" y="1"/>
                  </a:moveTo>
                  <a:lnTo>
                    <a:pt x="1"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2" name="Google Shape;3612;p12"/>
            <p:cNvSpPr/>
            <p:nvPr/>
          </p:nvSpPr>
          <p:spPr>
            <a:xfrm rot="10800000">
              <a:off x="6951800" y="1636120"/>
              <a:ext cx="117892" cy="117867"/>
            </a:xfrm>
            <a:custGeom>
              <a:rect b="b" l="l" r="r" t="t"/>
              <a:pathLst>
                <a:path extrusionOk="0" h="4856" w="4857">
                  <a:moveTo>
                    <a:pt x="1" y="0"/>
                  </a:moveTo>
                  <a:lnTo>
                    <a:pt x="1" y="4855"/>
                  </a:lnTo>
                  <a:lnTo>
                    <a:pt x="4856" y="4855"/>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3" name="Google Shape;3613;p12"/>
            <p:cNvSpPr/>
            <p:nvPr/>
          </p:nvSpPr>
          <p:spPr>
            <a:xfrm rot="10800000">
              <a:off x="6951800" y="1489999"/>
              <a:ext cx="117892" cy="117867"/>
            </a:xfrm>
            <a:custGeom>
              <a:rect b="b" l="l" r="r" t="t"/>
              <a:pathLst>
                <a:path extrusionOk="0" h="4856" w="4857">
                  <a:moveTo>
                    <a:pt x="1" y="0"/>
                  </a:moveTo>
                  <a:lnTo>
                    <a:pt x="1" y="4856"/>
                  </a:lnTo>
                  <a:lnTo>
                    <a:pt x="4856" y="4856"/>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4" name="Google Shape;3614;p12"/>
            <p:cNvSpPr/>
            <p:nvPr/>
          </p:nvSpPr>
          <p:spPr>
            <a:xfrm rot="10800000">
              <a:off x="6951800" y="1197734"/>
              <a:ext cx="117892" cy="117867"/>
            </a:xfrm>
            <a:custGeom>
              <a:rect b="b" l="l" r="r" t="t"/>
              <a:pathLst>
                <a:path extrusionOk="0" h="4856" w="4857">
                  <a:moveTo>
                    <a:pt x="1" y="0"/>
                  </a:moveTo>
                  <a:lnTo>
                    <a:pt x="1" y="4856"/>
                  </a:lnTo>
                  <a:lnTo>
                    <a:pt x="4856" y="4856"/>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5" name="Google Shape;3615;p12"/>
            <p:cNvSpPr/>
            <p:nvPr/>
          </p:nvSpPr>
          <p:spPr>
            <a:xfrm rot="10800000">
              <a:off x="6951800" y="1051613"/>
              <a:ext cx="117892" cy="117867"/>
            </a:xfrm>
            <a:custGeom>
              <a:rect b="b" l="l" r="r" t="t"/>
              <a:pathLst>
                <a:path extrusionOk="0" h="4856" w="4857">
                  <a:moveTo>
                    <a:pt x="1" y="1"/>
                  </a:moveTo>
                  <a:lnTo>
                    <a:pt x="1"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6" name="Google Shape;3616;p12"/>
            <p:cNvSpPr/>
            <p:nvPr/>
          </p:nvSpPr>
          <p:spPr>
            <a:xfrm rot="10800000">
              <a:off x="6951800" y="613204"/>
              <a:ext cx="117892" cy="117867"/>
            </a:xfrm>
            <a:custGeom>
              <a:rect b="b" l="l" r="r" t="t"/>
              <a:pathLst>
                <a:path extrusionOk="0" h="4856" w="4857">
                  <a:moveTo>
                    <a:pt x="1" y="0"/>
                  </a:moveTo>
                  <a:lnTo>
                    <a:pt x="1" y="4855"/>
                  </a:lnTo>
                  <a:lnTo>
                    <a:pt x="4856" y="4855"/>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7" name="Google Shape;3617;p12"/>
            <p:cNvSpPr/>
            <p:nvPr/>
          </p:nvSpPr>
          <p:spPr>
            <a:xfrm rot="10800000">
              <a:off x="6951800" y="320938"/>
              <a:ext cx="117892" cy="117892"/>
            </a:xfrm>
            <a:custGeom>
              <a:rect b="b" l="l" r="r" t="t"/>
              <a:pathLst>
                <a:path extrusionOk="0" h="4857" w="4857">
                  <a:moveTo>
                    <a:pt x="1" y="1"/>
                  </a:moveTo>
                  <a:lnTo>
                    <a:pt x="1"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8" name="Google Shape;3618;p12"/>
            <p:cNvSpPr/>
            <p:nvPr/>
          </p:nvSpPr>
          <p:spPr>
            <a:xfrm rot="10800000">
              <a:off x="6951800" y="174818"/>
              <a:ext cx="117892" cy="117867"/>
            </a:xfrm>
            <a:custGeom>
              <a:rect b="b" l="l" r="r" t="t"/>
              <a:pathLst>
                <a:path extrusionOk="0" h="4856" w="4857">
                  <a:moveTo>
                    <a:pt x="1" y="0"/>
                  </a:moveTo>
                  <a:lnTo>
                    <a:pt x="1" y="4856"/>
                  </a:lnTo>
                  <a:lnTo>
                    <a:pt x="4856" y="4856"/>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9" name="Google Shape;3619;p12"/>
            <p:cNvSpPr/>
            <p:nvPr/>
          </p:nvSpPr>
          <p:spPr>
            <a:xfrm rot="10800000">
              <a:off x="6805680" y="4997133"/>
              <a:ext cx="117867" cy="117867"/>
            </a:xfrm>
            <a:custGeom>
              <a:rect b="b" l="l" r="r" t="t"/>
              <a:pathLst>
                <a:path extrusionOk="0" h="4856" w="4856">
                  <a:moveTo>
                    <a:pt x="0" y="0"/>
                  </a:moveTo>
                  <a:lnTo>
                    <a:pt x="0" y="4855"/>
                  </a:lnTo>
                  <a:lnTo>
                    <a:pt x="4856" y="4855"/>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0" name="Google Shape;3620;p12"/>
            <p:cNvSpPr/>
            <p:nvPr/>
          </p:nvSpPr>
          <p:spPr>
            <a:xfrm rot="10800000">
              <a:off x="6805680" y="4558747"/>
              <a:ext cx="117867" cy="117867"/>
            </a:xfrm>
            <a:custGeom>
              <a:rect b="b" l="l" r="r" t="t"/>
              <a:pathLst>
                <a:path extrusionOk="0" h="4856" w="4856">
                  <a:moveTo>
                    <a:pt x="0" y="0"/>
                  </a:moveTo>
                  <a:lnTo>
                    <a:pt x="0" y="4855"/>
                  </a:lnTo>
                  <a:lnTo>
                    <a:pt x="4856" y="4855"/>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1" name="Google Shape;3621;p12"/>
            <p:cNvSpPr/>
            <p:nvPr/>
          </p:nvSpPr>
          <p:spPr>
            <a:xfrm rot="10800000">
              <a:off x="6805680" y="4120361"/>
              <a:ext cx="117867" cy="117867"/>
            </a:xfrm>
            <a:custGeom>
              <a:rect b="b" l="l" r="r" t="t"/>
              <a:pathLst>
                <a:path extrusionOk="0" h="4856" w="4856">
                  <a:moveTo>
                    <a:pt x="0" y="1"/>
                  </a:moveTo>
                  <a:lnTo>
                    <a:pt x="0"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2" name="Google Shape;3622;p12"/>
            <p:cNvSpPr/>
            <p:nvPr/>
          </p:nvSpPr>
          <p:spPr>
            <a:xfrm rot="10800000">
              <a:off x="6805680" y="3535831"/>
              <a:ext cx="117867" cy="117867"/>
            </a:xfrm>
            <a:custGeom>
              <a:rect b="b" l="l" r="r" t="t"/>
              <a:pathLst>
                <a:path extrusionOk="0" h="4856" w="4856">
                  <a:moveTo>
                    <a:pt x="0" y="0"/>
                  </a:moveTo>
                  <a:lnTo>
                    <a:pt x="0" y="4856"/>
                  </a:lnTo>
                  <a:lnTo>
                    <a:pt x="4856" y="4856"/>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3" name="Google Shape;3623;p12"/>
            <p:cNvSpPr/>
            <p:nvPr/>
          </p:nvSpPr>
          <p:spPr>
            <a:xfrm rot="10800000">
              <a:off x="6805680" y="2951301"/>
              <a:ext cx="117867" cy="117867"/>
            </a:xfrm>
            <a:custGeom>
              <a:rect b="b" l="l" r="r" t="t"/>
              <a:pathLst>
                <a:path extrusionOk="0" h="4856" w="4856">
                  <a:moveTo>
                    <a:pt x="0" y="0"/>
                  </a:moveTo>
                  <a:lnTo>
                    <a:pt x="0" y="4855"/>
                  </a:lnTo>
                  <a:lnTo>
                    <a:pt x="4856" y="4855"/>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4" name="Google Shape;3624;p12"/>
            <p:cNvSpPr/>
            <p:nvPr/>
          </p:nvSpPr>
          <p:spPr>
            <a:xfrm rot="10800000">
              <a:off x="6805680" y="2220650"/>
              <a:ext cx="117867" cy="117867"/>
            </a:xfrm>
            <a:custGeom>
              <a:rect b="b" l="l" r="r" t="t"/>
              <a:pathLst>
                <a:path extrusionOk="0" h="4856" w="4856">
                  <a:moveTo>
                    <a:pt x="0" y="0"/>
                  </a:moveTo>
                  <a:lnTo>
                    <a:pt x="0" y="4855"/>
                  </a:lnTo>
                  <a:lnTo>
                    <a:pt x="4856" y="4855"/>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5" name="Google Shape;3625;p12"/>
            <p:cNvSpPr/>
            <p:nvPr/>
          </p:nvSpPr>
          <p:spPr>
            <a:xfrm rot="10800000">
              <a:off x="6805680" y="1051613"/>
              <a:ext cx="117867" cy="117867"/>
            </a:xfrm>
            <a:custGeom>
              <a:rect b="b" l="l" r="r" t="t"/>
              <a:pathLst>
                <a:path extrusionOk="0" h="4856" w="4856">
                  <a:moveTo>
                    <a:pt x="0" y="1"/>
                  </a:moveTo>
                  <a:lnTo>
                    <a:pt x="0"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6" name="Google Shape;3626;p12"/>
            <p:cNvSpPr/>
            <p:nvPr/>
          </p:nvSpPr>
          <p:spPr>
            <a:xfrm rot="10800000">
              <a:off x="6805680" y="905469"/>
              <a:ext cx="117867" cy="117867"/>
            </a:xfrm>
            <a:custGeom>
              <a:rect b="b" l="l" r="r" t="t"/>
              <a:pathLst>
                <a:path extrusionOk="0" h="4856" w="4856">
                  <a:moveTo>
                    <a:pt x="0" y="0"/>
                  </a:moveTo>
                  <a:lnTo>
                    <a:pt x="0" y="4855"/>
                  </a:lnTo>
                  <a:lnTo>
                    <a:pt x="4856" y="4855"/>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7" name="Google Shape;3627;p12"/>
            <p:cNvSpPr/>
            <p:nvPr/>
          </p:nvSpPr>
          <p:spPr>
            <a:xfrm rot="10800000">
              <a:off x="6805680" y="28698"/>
              <a:ext cx="117867" cy="117867"/>
            </a:xfrm>
            <a:custGeom>
              <a:rect b="b" l="l" r="r" t="t"/>
              <a:pathLst>
                <a:path extrusionOk="0" h="4856" w="4856">
                  <a:moveTo>
                    <a:pt x="0" y="1"/>
                  </a:moveTo>
                  <a:lnTo>
                    <a:pt x="0"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8" name="Google Shape;3628;p12"/>
            <p:cNvSpPr/>
            <p:nvPr/>
          </p:nvSpPr>
          <p:spPr>
            <a:xfrm rot="10800000">
              <a:off x="6659535" y="4851012"/>
              <a:ext cx="117892" cy="117867"/>
            </a:xfrm>
            <a:custGeom>
              <a:rect b="b" l="l" r="r" t="t"/>
              <a:pathLst>
                <a:path extrusionOk="0" h="4856" w="4857">
                  <a:moveTo>
                    <a:pt x="1" y="0"/>
                  </a:moveTo>
                  <a:lnTo>
                    <a:pt x="1" y="4856"/>
                  </a:lnTo>
                  <a:lnTo>
                    <a:pt x="4856" y="4856"/>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9" name="Google Shape;3629;p12"/>
            <p:cNvSpPr/>
            <p:nvPr/>
          </p:nvSpPr>
          <p:spPr>
            <a:xfrm rot="10800000">
              <a:off x="6659535" y="3974217"/>
              <a:ext cx="117892" cy="117867"/>
            </a:xfrm>
            <a:custGeom>
              <a:rect b="b" l="l" r="r" t="t"/>
              <a:pathLst>
                <a:path extrusionOk="0" h="4856" w="4857">
                  <a:moveTo>
                    <a:pt x="1" y="0"/>
                  </a:moveTo>
                  <a:lnTo>
                    <a:pt x="1" y="4855"/>
                  </a:lnTo>
                  <a:lnTo>
                    <a:pt x="4856" y="4855"/>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0" name="Google Shape;3630;p12"/>
            <p:cNvSpPr/>
            <p:nvPr/>
          </p:nvSpPr>
          <p:spPr>
            <a:xfrm rot="10800000">
              <a:off x="6659535" y="3243566"/>
              <a:ext cx="117892" cy="117867"/>
            </a:xfrm>
            <a:custGeom>
              <a:rect b="b" l="l" r="r" t="t"/>
              <a:pathLst>
                <a:path extrusionOk="0" h="4856" w="4857">
                  <a:moveTo>
                    <a:pt x="1" y="0"/>
                  </a:moveTo>
                  <a:lnTo>
                    <a:pt x="1" y="4855"/>
                  </a:lnTo>
                  <a:lnTo>
                    <a:pt x="4856" y="4855"/>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1" name="Google Shape;3631;p12"/>
            <p:cNvSpPr/>
            <p:nvPr/>
          </p:nvSpPr>
          <p:spPr>
            <a:xfrm rot="10800000">
              <a:off x="6659535" y="2512915"/>
              <a:ext cx="117892" cy="117867"/>
            </a:xfrm>
            <a:custGeom>
              <a:rect b="b" l="l" r="r" t="t"/>
              <a:pathLst>
                <a:path extrusionOk="0" h="4856" w="4857">
                  <a:moveTo>
                    <a:pt x="1" y="0"/>
                  </a:moveTo>
                  <a:lnTo>
                    <a:pt x="1" y="4856"/>
                  </a:lnTo>
                  <a:lnTo>
                    <a:pt x="4856" y="4856"/>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2" name="Google Shape;3632;p12"/>
            <p:cNvSpPr/>
            <p:nvPr/>
          </p:nvSpPr>
          <p:spPr>
            <a:xfrm rot="10800000">
              <a:off x="6659535" y="1636120"/>
              <a:ext cx="117892" cy="117867"/>
            </a:xfrm>
            <a:custGeom>
              <a:rect b="b" l="l" r="r" t="t"/>
              <a:pathLst>
                <a:path extrusionOk="0" h="4856" w="4857">
                  <a:moveTo>
                    <a:pt x="1" y="0"/>
                  </a:moveTo>
                  <a:lnTo>
                    <a:pt x="1" y="4855"/>
                  </a:lnTo>
                  <a:lnTo>
                    <a:pt x="4856" y="4855"/>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3" name="Google Shape;3633;p12"/>
            <p:cNvSpPr/>
            <p:nvPr/>
          </p:nvSpPr>
          <p:spPr>
            <a:xfrm rot="10800000">
              <a:off x="6659535" y="905469"/>
              <a:ext cx="117892" cy="117867"/>
            </a:xfrm>
            <a:custGeom>
              <a:rect b="b" l="l" r="r" t="t"/>
              <a:pathLst>
                <a:path extrusionOk="0" h="4856" w="4857">
                  <a:moveTo>
                    <a:pt x="1" y="0"/>
                  </a:moveTo>
                  <a:lnTo>
                    <a:pt x="1" y="4855"/>
                  </a:lnTo>
                  <a:lnTo>
                    <a:pt x="4856" y="4855"/>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4" name="Google Shape;3634;p12"/>
            <p:cNvSpPr/>
            <p:nvPr/>
          </p:nvSpPr>
          <p:spPr>
            <a:xfrm rot="10800000">
              <a:off x="6659535" y="759348"/>
              <a:ext cx="117892" cy="117867"/>
            </a:xfrm>
            <a:custGeom>
              <a:rect b="b" l="l" r="r" t="t"/>
              <a:pathLst>
                <a:path extrusionOk="0" h="4856" w="4857">
                  <a:moveTo>
                    <a:pt x="1" y="1"/>
                  </a:moveTo>
                  <a:lnTo>
                    <a:pt x="1"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5" name="Google Shape;3635;p12"/>
            <p:cNvSpPr/>
            <p:nvPr/>
          </p:nvSpPr>
          <p:spPr>
            <a:xfrm rot="10800000">
              <a:off x="6659535" y="174818"/>
              <a:ext cx="117892" cy="117867"/>
            </a:xfrm>
            <a:custGeom>
              <a:rect b="b" l="l" r="r" t="t"/>
              <a:pathLst>
                <a:path extrusionOk="0" h="4856" w="4857">
                  <a:moveTo>
                    <a:pt x="1" y="0"/>
                  </a:moveTo>
                  <a:lnTo>
                    <a:pt x="1" y="4856"/>
                  </a:lnTo>
                  <a:lnTo>
                    <a:pt x="4856" y="4856"/>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6" name="Google Shape;3636;p12"/>
            <p:cNvSpPr/>
            <p:nvPr/>
          </p:nvSpPr>
          <p:spPr>
            <a:xfrm rot="10800000">
              <a:off x="6513415" y="4997133"/>
              <a:ext cx="117867" cy="117867"/>
            </a:xfrm>
            <a:custGeom>
              <a:rect b="b" l="l" r="r" t="t"/>
              <a:pathLst>
                <a:path extrusionOk="0" h="4856" w="4856">
                  <a:moveTo>
                    <a:pt x="0" y="0"/>
                  </a:moveTo>
                  <a:lnTo>
                    <a:pt x="0" y="4855"/>
                  </a:lnTo>
                  <a:lnTo>
                    <a:pt x="4855" y="4855"/>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7" name="Google Shape;3637;p12"/>
            <p:cNvSpPr/>
            <p:nvPr/>
          </p:nvSpPr>
          <p:spPr>
            <a:xfrm rot="10800000">
              <a:off x="6513415" y="3974217"/>
              <a:ext cx="117867" cy="117867"/>
            </a:xfrm>
            <a:custGeom>
              <a:rect b="b" l="l" r="r" t="t"/>
              <a:pathLst>
                <a:path extrusionOk="0" h="4856" w="4856">
                  <a:moveTo>
                    <a:pt x="0" y="0"/>
                  </a:moveTo>
                  <a:lnTo>
                    <a:pt x="0" y="4855"/>
                  </a:lnTo>
                  <a:lnTo>
                    <a:pt x="4855" y="4855"/>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8" name="Google Shape;3638;p12"/>
            <p:cNvSpPr/>
            <p:nvPr/>
          </p:nvSpPr>
          <p:spPr>
            <a:xfrm rot="10800000">
              <a:off x="6513415" y="2074529"/>
              <a:ext cx="117867" cy="117867"/>
            </a:xfrm>
            <a:custGeom>
              <a:rect b="b" l="l" r="r" t="t"/>
              <a:pathLst>
                <a:path extrusionOk="0" h="4856" w="4856">
                  <a:moveTo>
                    <a:pt x="0" y="1"/>
                  </a:moveTo>
                  <a:lnTo>
                    <a:pt x="0" y="4856"/>
                  </a:lnTo>
                  <a:lnTo>
                    <a:pt x="4855" y="4856"/>
                  </a:lnTo>
                  <a:lnTo>
                    <a:pt x="48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9" name="Google Shape;3639;p12"/>
            <p:cNvSpPr/>
            <p:nvPr/>
          </p:nvSpPr>
          <p:spPr>
            <a:xfrm rot="10800000">
              <a:off x="6513415" y="1489999"/>
              <a:ext cx="117867" cy="117867"/>
            </a:xfrm>
            <a:custGeom>
              <a:rect b="b" l="l" r="r" t="t"/>
              <a:pathLst>
                <a:path extrusionOk="0" h="4856" w="4856">
                  <a:moveTo>
                    <a:pt x="0" y="0"/>
                  </a:moveTo>
                  <a:lnTo>
                    <a:pt x="0" y="4856"/>
                  </a:lnTo>
                  <a:lnTo>
                    <a:pt x="4855" y="4856"/>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0" name="Google Shape;3640;p12"/>
            <p:cNvSpPr/>
            <p:nvPr/>
          </p:nvSpPr>
          <p:spPr>
            <a:xfrm rot="10800000">
              <a:off x="6513415" y="905469"/>
              <a:ext cx="117867" cy="117867"/>
            </a:xfrm>
            <a:custGeom>
              <a:rect b="b" l="l" r="r" t="t"/>
              <a:pathLst>
                <a:path extrusionOk="0" h="4856" w="4856">
                  <a:moveTo>
                    <a:pt x="0" y="0"/>
                  </a:moveTo>
                  <a:lnTo>
                    <a:pt x="0" y="4855"/>
                  </a:lnTo>
                  <a:lnTo>
                    <a:pt x="4855" y="4855"/>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1" name="Google Shape;3641;p12"/>
            <p:cNvSpPr/>
            <p:nvPr/>
          </p:nvSpPr>
          <p:spPr>
            <a:xfrm rot="10800000">
              <a:off x="6513415" y="174818"/>
              <a:ext cx="117867" cy="117867"/>
            </a:xfrm>
            <a:custGeom>
              <a:rect b="b" l="l" r="r" t="t"/>
              <a:pathLst>
                <a:path extrusionOk="0" h="4856" w="4856">
                  <a:moveTo>
                    <a:pt x="0" y="0"/>
                  </a:moveTo>
                  <a:lnTo>
                    <a:pt x="0" y="4856"/>
                  </a:lnTo>
                  <a:lnTo>
                    <a:pt x="4855" y="4856"/>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2" name="Google Shape;3642;p12"/>
            <p:cNvSpPr/>
            <p:nvPr/>
          </p:nvSpPr>
          <p:spPr>
            <a:xfrm rot="10800000">
              <a:off x="6367294" y="4558747"/>
              <a:ext cx="117867" cy="117867"/>
            </a:xfrm>
            <a:custGeom>
              <a:rect b="b" l="l" r="r" t="t"/>
              <a:pathLst>
                <a:path extrusionOk="0" h="4856" w="4856">
                  <a:moveTo>
                    <a:pt x="1" y="0"/>
                  </a:moveTo>
                  <a:lnTo>
                    <a:pt x="1" y="4855"/>
                  </a:lnTo>
                  <a:lnTo>
                    <a:pt x="4856" y="4855"/>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3" name="Google Shape;3643;p12"/>
            <p:cNvSpPr/>
            <p:nvPr/>
          </p:nvSpPr>
          <p:spPr>
            <a:xfrm rot="10800000">
              <a:off x="6367294" y="3681951"/>
              <a:ext cx="117867" cy="117892"/>
            </a:xfrm>
            <a:custGeom>
              <a:rect b="b" l="l" r="r" t="t"/>
              <a:pathLst>
                <a:path extrusionOk="0" h="4857" w="4856">
                  <a:moveTo>
                    <a:pt x="1" y="1"/>
                  </a:moveTo>
                  <a:lnTo>
                    <a:pt x="1"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4" name="Google Shape;3644;p12"/>
            <p:cNvSpPr/>
            <p:nvPr/>
          </p:nvSpPr>
          <p:spPr>
            <a:xfrm rot="10800000">
              <a:off x="6367294" y="2659036"/>
              <a:ext cx="117867" cy="117892"/>
            </a:xfrm>
            <a:custGeom>
              <a:rect b="b" l="l" r="r" t="t"/>
              <a:pathLst>
                <a:path extrusionOk="0" h="4857" w="4856">
                  <a:moveTo>
                    <a:pt x="1" y="1"/>
                  </a:moveTo>
                  <a:lnTo>
                    <a:pt x="1"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5" name="Google Shape;3645;p12"/>
            <p:cNvSpPr/>
            <p:nvPr/>
          </p:nvSpPr>
          <p:spPr>
            <a:xfrm rot="10800000">
              <a:off x="7536331" y="4997133"/>
              <a:ext cx="117867" cy="117867"/>
            </a:xfrm>
            <a:custGeom>
              <a:rect b="b" l="l" r="r" t="t"/>
              <a:pathLst>
                <a:path extrusionOk="0" h="4856" w="4856">
                  <a:moveTo>
                    <a:pt x="0" y="0"/>
                  </a:moveTo>
                  <a:lnTo>
                    <a:pt x="0" y="4855"/>
                  </a:lnTo>
                  <a:lnTo>
                    <a:pt x="4855" y="4855"/>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6" name="Google Shape;3646;p12"/>
            <p:cNvSpPr/>
            <p:nvPr/>
          </p:nvSpPr>
          <p:spPr>
            <a:xfrm rot="10800000">
              <a:off x="7536331" y="4851012"/>
              <a:ext cx="117867" cy="117867"/>
            </a:xfrm>
            <a:custGeom>
              <a:rect b="b" l="l" r="r" t="t"/>
              <a:pathLst>
                <a:path extrusionOk="0" h="4856" w="4856">
                  <a:moveTo>
                    <a:pt x="0" y="0"/>
                  </a:moveTo>
                  <a:lnTo>
                    <a:pt x="0" y="4856"/>
                  </a:lnTo>
                  <a:lnTo>
                    <a:pt x="4855" y="4856"/>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7" name="Google Shape;3647;p12"/>
            <p:cNvSpPr/>
            <p:nvPr/>
          </p:nvSpPr>
          <p:spPr>
            <a:xfrm rot="10800000">
              <a:off x="7536331" y="4412627"/>
              <a:ext cx="117867" cy="117867"/>
            </a:xfrm>
            <a:custGeom>
              <a:rect b="b" l="l" r="r" t="t"/>
              <a:pathLst>
                <a:path extrusionOk="0" h="4856" w="4856">
                  <a:moveTo>
                    <a:pt x="0" y="1"/>
                  </a:moveTo>
                  <a:lnTo>
                    <a:pt x="0" y="4856"/>
                  </a:lnTo>
                  <a:lnTo>
                    <a:pt x="4855" y="4856"/>
                  </a:lnTo>
                  <a:lnTo>
                    <a:pt x="48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8" name="Google Shape;3648;p12"/>
            <p:cNvSpPr/>
            <p:nvPr/>
          </p:nvSpPr>
          <p:spPr>
            <a:xfrm rot="10800000">
              <a:off x="7536331" y="4120361"/>
              <a:ext cx="117867" cy="117867"/>
            </a:xfrm>
            <a:custGeom>
              <a:rect b="b" l="l" r="r" t="t"/>
              <a:pathLst>
                <a:path extrusionOk="0" h="4856" w="4856">
                  <a:moveTo>
                    <a:pt x="0" y="1"/>
                  </a:moveTo>
                  <a:lnTo>
                    <a:pt x="0" y="4856"/>
                  </a:lnTo>
                  <a:lnTo>
                    <a:pt x="4855" y="4856"/>
                  </a:lnTo>
                  <a:lnTo>
                    <a:pt x="48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9" name="Google Shape;3649;p12"/>
            <p:cNvSpPr/>
            <p:nvPr/>
          </p:nvSpPr>
          <p:spPr>
            <a:xfrm rot="10800000">
              <a:off x="7536331" y="3389711"/>
              <a:ext cx="117867" cy="117867"/>
            </a:xfrm>
            <a:custGeom>
              <a:rect b="b" l="l" r="r" t="t"/>
              <a:pathLst>
                <a:path extrusionOk="0" h="4856" w="4856">
                  <a:moveTo>
                    <a:pt x="0" y="1"/>
                  </a:moveTo>
                  <a:lnTo>
                    <a:pt x="0" y="4856"/>
                  </a:lnTo>
                  <a:lnTo>
                    <a:pt x="4855" y="4856"/>
                  </a:lnTo>
                  <a:lnTo>
                    <a:pt x="48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0" name="Google Shape;3650;p12"/>
            <p:cNvSpPr/>
            <p:nvPr/>
          </p:nvSpPr>
          <p:spPr>
            <a:xfrm rot="10800000">
              <a:off x="7536331" y="3243566"/>
              <a:ext cx="117867" cy="117867"/>
            </a:xfrm>
            <a:custGeom>
              <a:rect b="b" l="l" r="r" t="t"/>
              <a:pathLst>
                <a:path extrusionOk="0" h="4856" w="4856">
                  <a:moveTo>
                    <a:pt x="0" y="0"/>
                  </a:moveTo>
                  <a:lnTo>
                    <a:pt x="0" y="4855"/>
                  </a:lnTo>
                  <a:lnTo>
                    <a:pt x="4855" y="4855"/>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1" name="Google Shape;3651;p12"/>
            <p:cNvSpPr/>
            <p:nvPr/>
          </p:nvSpPr>
          <p:spPr>
            <a:xfrm rot="10800000">
              <a:off x="7536331" y="1636120"/>
              <a:ext cx="117867" cy="117867"/>
            </a:xfrm>
            <a:custGeom>
              <a:rect b="b" l="l" r="r" t="t"/>
              <a:pathLst>
                <a:path extrusionOk="0" h="4856" w="4856">
                  <a:moveTo>
                    <a:pt x="0" y="0"/>
                  </a:moveTo>
                  <a:lnTo>
                    <a:pt x="0" y="4855"/>
                  </a:lnTo>
                  <a:lnTo>
                    <a:pt x="4855" y="4855"/>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2" name="Google Shape;3652;p12"/>
            <p:cNvSpPr/>
            <p:nvPr/>
          </p:nvSpPr>
          <p:spPr>
            <a:xfrm rot="10800000">
              <a:off x="7536331" y="1343854"/>
              <a:ext cx="117867" cy="117892"/>
            </a:xfrm>
            <a:custGeom>
              <a:rect b="b" l="l" r="r" t="t"/>
              <a:pathLst>
                <a:path extrusionOk="0" h="4857" w="4856">
                  <a:moveTo>
                    <a:pt x="0" y="1"/>
                  </a:moveTo>
                  <a:lnTo>
                    <a:pt x="0" y="4856"/>
                  </a:lnTo>
                  <a:lnTo>
                    <a:pt x="4855" y="4856"/>
                  </a:lnTo>
                  <a:lnTo>
                    <a:pt x="48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3" name="Google Shape;3653;p12"/>
            <p:cNvSpPr/>
            <p:nvPr/>
          </p:nvSpPr>
          <p:spPr>
            <a:xfrm rot="10800000">
              <a:off x="7390210" y="4997133"/>
              <a:ext cx="117867" cy="117867"/>
            </a:xfrm>
            <a:custGeom>
              <a:rect b="b" l="l" r="r" t="t"/>
              <a:pathLst>
                <a:path extrusionOk="0" h="4856" w="4856">
                  <a:moveTo>
                    <a:pt x="1" y="0"/>
                  </a:moveTo>
                  <a:lnTo>
                    <a:pt x="1" y="4855"/>
                  </a:lnTo>
                  <a:lnTo>
                    <a:pt x="4856" y="4855"/>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4" name="Google Shape;3654;p12"/>
            <p:cNvSpPr/>
            <p:nvPr/>
          </p:nvSpPr>
          <p:spPr>
            <a:xfrm rot="10800000">
              <a:off x="7390210" y="3974217"/>
              <a:ext cx="117867" cy="117867"/>
            </a:xfrm>
            <a:custGeom>
              <a:rect b="b" l="l" r="r" t="t"/>
              <a:pathLst>
                <a:path extrusionOk="0" h="4856" w="4856">
                  <a:moveTo>
                    <a:pt x="1" y="0"/>
                  </a:moveTo>
                  <a:lnTo>
                    <a:pt x="1" y="4855"/>
                  </a:lnTo>
                  <a:lnTo>
                    <a:pt x="4856" y="4855"/>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5" name="Google Shape;3655;p12"/>
            <p:cNvSpPr/>
            <p:nvPr/>
          </p:nvSpPr>
          <p:spPr>
            <a:xfrm rot="10800000">
              <a:off x="7390210" y="3097445"/>
              <a:ext cx="117867" cy="117867"/>
            </a:xfrm>
            <a:custGeom>
              <a:rect b="b" l="l" r="r" t="t"/>
              <a:pathLst>
                <a:path extrusionOk="0" h="4856" w="4856">
                  <a:moveTo>
                    <a:pt x="1" y="1"/>
                  </a:moveTo>
                  <a:lnTo>
                    <a:pt x="1"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6" name="Google Shape;3656;p12"/>
            <p:cNvSpPr/>
            <p:nvPr/>
          </p:nvSpPr>
          <p:spPr>
            <a:xfrm rot="10800000">
              <a:off x="7390210" y="1636120"/>
              <a:ext cx="117867" cy="117867"/>
            </a:xfrm>
            <a:custGeom>
              <a:rect b="b" l="l" r="r" t="t"/>
              <a:pathLst>
                <a:path extrusionOk="0" h="4856" w="4856">
                  <a:moveTo>
                    <a:pt x="1" y="0"/>
                  </a:moveTo>
                  <a:lnTo>
                    <a:pt x="1" y="4855"/>
                  </a:lnTo>
                  <a:lnTo>
                    <a:pt x="4856" y="4855"/>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7" name="Google Shape;3657;p12"/>
            <p:cNvSpPr/>
            <p:nvPr/>
          </p:nvSpPr>
          <p:spPr>
            <a:xfrm rot="10800000">
              <a:off x="7390210" y="467083"/>
              <a:ext cx="117867" cy="117867"/>
            </a:xfrm>
            <a:custGeom>
              <a:rect b="b" l="l" r="r" t="t"/>
              <a:pathLst>
                <a:path extrusionOk="0" h="4856" w="4856">
                  <a:moveTo>
                    <a:pt x="1" y="1"/>
                  </a:moveTo>
                  <a:lnTo>
                    <a:pt x="1"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8" name="Google Shape;3658;p12"/>
            <p:cNvSpPr/>
            <p:nvPr/>
          </p:nvSpPr>
          <p:spPr>
            <a:xfrm rot="10800000">
              <a:off x="7244066" y="4997133"/>
              <a:ext cx="117867" cy="117867"/>
            </a:xfrm>
            <a:custGeom>
              <a:rect b="b" l="l" r="r" t="t"/>
              <a:pathLst>
                <a:path extrusionOk="0" h="4856" w="4856">
                  <a:moveTo>
                    <a:pt x="0" y="0"/>
                  </a:moveTo>
                  <a:lnTo>
                    <a:pt x="0" y="4855"/>
                  </a:lnTo>
                  <a:lnTo>
                    <a:pt x="4855" y="4855"/>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9" name="Google Shape;3659;p12"/>
            <p:cNvSpPr/>
            <p:nvPr/>
          </p:nvSpPr>
          <p:spPr>
            <a:xfrm rot="10800000">
              <a:off x="7244066" y="4558747"/>
              <a:ext cx="117867" cy="117867"/>
            </a:xfrm>
            <a:custGeom>
              <a:rect b="b" l="l" r="r" t="t"/>
              <a:pathLst>
                <a:path extrusionOk="0" h="4856" w="4856">
                  <a:moveTo>
                    <a:pt x="0" y="0"/>
                  </a:moveTo>
                  <a:lnTo>
                    <a:pt x="0" y="4855"/>
                  </a:lnTo>
                  <a:lnTo>
                    <a:pt x="4855" y="4855"/>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0" name="Google Shape;3660;p12"/>
            <p:cNvSpPr/>
            <p:nvPr/>
          </p:nvSpPr>
          <p:spPr>
            <a:xfrm rot="10800000">
              <a:off x="7244066" y="2951301"/>
              <a:ext cx="117867" cy="117867"/>
            </a:xfrm>
            <a:custGeom>
              <a:rect b="b" l="l" r="r" t="t"/>
              <a:pathLst>
                <a:path extrusionOk="0" h="4856" w="4856">
                  <a:moveTo>
                    <a:pt x="0" y="0"/>
                  </a:moveTo>
                  <a:lnTo>
                    <a:pt x="0" y="4855"/>
                  </a:lnTo>
                  <a:lnTo>
                    <a:pt x="4855" y="4855"/>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1" name="Google Shape;3661;p12"/>
            <p:cNvSpPr/>
            <p:nvPr/>
          </p:nvSpPr>
          <p:spPr>
            <a:xfrm rot="10800000">
              <a:off x="7244066" y="2074529"/>
              <a:ext cx="117867" cy="117867"/>
            </a:xfrm>
            <a:custGeom>
              <a:rect b="b" l="l" r="r" t="t"/>
              <a:pathLst>
                <a:path extrusionOk="0" h="4856" w="4856">
                  <a:moveTo>
                    <a:pt x="0" y="1"/>
                  </a:moveTo>
                  <a:lnTo>
                    <a:pt x="0" y="4856"/>
                  </a:lnTo>
                  <a:lnTo>
                    <a:pt x="4855" y="4856"/>
                  </a:lnTo>
                  <a:lnTo>
                    <a:pt x="48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2" name="Google Shape;3662;p12"/>
            <p:cNvSpPr/>
            <p:nvPr/>
          </p:nvSpPr>
          <p:spPr>
            <a:xfrm rot="10800000">
              <a:off x="7244066" y="1636120"/>
              <a:ext cx="117867" cy="117867"/>
            </a:xfrm>
            <a:custGeom>
              <a:rect b="b" l="l" r="r" t="t"/>
              <a:pathLst>
                <a:path extrusionOk="0" h="4856" w="4856">
                  <a:moveTo>
                    <a:pt x="0" y="0"/>
                  </a:moveTo>
                  <a:lnTo>
                    <a:pt x="0" y="4855"/>
                  </a:lnTo>
                  <a:lnTo>
                    <a:pt x="4855" y="4855"/>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3" name="Google Shape;3663;p12"/>
            <p:cNvSpPr/>
            <p:nvPr/>
          </p:nvSpPr>
          <p:spPr>
            <a:xfrm rot="10800000">
              <a:off x="7097945" y="1051613"/>
              <a:ext cx="117867" cy="117867"/>
            </a:xfrm>
            <a:custGeom>
              <a:rect b="b" l="l" r="r" t="t"/>
              <a:pathLst>
                <a:path extrusionOk="0" h="4856" w="4856">
                  <a:moveTo>
                    <a:pt x="1" y="1"/>
                  </a:moveTo>
                  <a:lnTo>
                    <a:pt x="1"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4" name="Google Shape;3664;p12"/>
            <p:cNvSpPr/>
            <p:nvPr/>
          </p:nvSpPr>
          <p:spPr>
            <a:xfrm rot="10800000">
              <a:off x="6951800" y="3828096"/>
              <a:ext cx="117892" cy="117867"/>
            </a:xfrm>
            <a:custGeom>
              <a:rect b="b" l="l" r="r" t="t"/>
              <a:pathLst>
                <a:path extrusionOk="0" h="4856" w="4857">
                  <a:moveTo>
                    <a:pt x="1" y="0"/>
                  </a:moveTo>
                  <a:lnTo>
                    <a:pt x="1" y="4856"/>
                  </a:lnTo>
                  <a:lnTo>
                    <a:pt x="4856" y="4856"/>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5" name="Google Shape;3665;p12"/>
            <p:cNvSpPr/>
            <p:nvPr/>
          </p:nvSpPr>
          <p:spPr>
            <a:xfrm rot="10800000">
              <a:off x="6951800" y="2659036"/>
              <a:ext cx="117892" cy="117892"/>
            </a:xfrm>
            <a:custGeom>
              <a:rect b="b" l="l" r="r" t="t"/>
              <a:pathLst>
                <a:path extrusionOk="0" h="4857" w="4857">
                  <a:moveTo>
                    <a:pt x="1" y="1"/>
                  </a:moveTo>
                  <a:lnTo>
                    <a:pt x="1"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6" name="Google Shape;3666;p12"/>
            <p:cNvSpPr/>
            <p:nvPr/>
          </p:nvSpPr>
          <p:spPr>
            <a:xfrm rot="10800000">
              <a:off x="6805680" y="320938"/>
              <a:ext cx="117867" cy="117892"/>
            </a:xfrm>
            <a:custGeom>
              <a:rect b="b" l="l" r="r" t="t"/>
              <a:pathLst>
                <a:path extrusionOk="0" h="4857" w="4856">
                  <a:moveTo>
                    <a:pt x="0" y="1"/>
                  </a:moveTo>
                  <a:lnTo>
                    <a:pt x="0"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7" name="Google Shape;3667;p12"/>
            <p:cNvSpPr/>
            <p:nvPr/>
          </p:nvSpPr>
          <p:spPr>
            <a:xfrm rot="10800000">
              <a:off x="6513415" y="2805180"/>
              <a:ext cx="117867" cy="117867"/>
            </a:xfrm>
            <a:custGeom>
              <a:rect b="b" l="l" r="r" t="t"/>
              <a:pathLst>
                <a:path extrusionOk="0" h="4856" w="4856">
                  <a:moveTo>
                    <a:pt x="0" y="1"/>
                  </a:moveTo>
                  <a:lnTo>
                    <a:pt x="0" y="4856"/>
                  </a:lnTo>
                  <a:lnTo>
                    <a:pt x="4855" y="4856"/>
                  </a:lnTo>
                  <a:lnTo>
                    <a:pt x="48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8" name="Google Shape;3668;p12"/>
            <p:cNvSpPr/>
            <p:nvPr/>
          </p:nvSpPr>
          <p:spPr>
            <a:xfrm rot="10800000">
              <a:off x="6367294" y="467083"/>
              <a:ext cx="117867" cy="117867"/>
            </a:xfrm>
            <a:custGeom>
              <a:rect b="b" l="l" r="r" t="t"/>
              <a:pathLst>
                <a:path extrusionOk="0" h="4856" w="4856">
                  <a:moveTo>
                    <a:pt x="1" y="1"/>
                  </a:moveTo>
                  <a:lnTo>
                    <a:pt x="1"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69" name="Google Shape;3669;p12"/>
          <p:cNvGrpSpPr/>
          <p:nvPr/>
        </p:nvGrpSpPr>
        <p:grpSpPr>
          <a:xfrm rot="10800000">
            <a:off x="28739" y="28698"/>
            <a:ext cx="1286904" cy="5086302"/>
            <a:chOff x="6367294" y="28698"/>
            <a:chExt cx="1286904" cy="5086302"/>
          </a:xfrm>
        </p:grpSpPr>
        <p:sp>
          <p:nvSpPr>
            <p:cNvPr id="3670" name="Google Shape;3670;p12"/>
            <p:cNvSpPr/>
            <p:nvPr/>
          </p:nvSpPr>
          <p:spPr>
            <a:xfrm rot="10800000">
              <a:off x="7536331" y="613204"/>
              <a:ext cx="117867" cy="117867"/>
            </a:xfrm>
            <a:custGeom>
              <a:rect b="b" l="l" r="r" t="t"/>
              <a:pathLst>
                <a:path extrusionOk="0" h="4856" w="4856">
                  <a:moveTo>
                    <a:pt x="0" y="0"/>
                  </a:moveTo>
                  <a:lnTo>
                    <a:pt x="0" y="4855"/>
                  </a:lnTo>
                  <a:lnTo>
                    <a:pt x="4855" y="4855"/>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1" name="Google Shape;3671;p12"/>
            <p:cNvSpPr/>
            <p:nvPr/>
          </p:nvSpPr>
          <p:spPr>
            <a:xfrm rot="10800000">
              <a:off x="7244066" y="2659036"/>
              <a:ext cx="117867" cy="117892"/>
            </a:xfrm>
            <a:custGeom>
              <a:rect b="b" l="l" r="r" t="t"/>
              <a:pathLst>
                <a:path extrusionOk="0" h="4857" w="4856">
                  <a:moveTo>
                    <a:pt x="0" y="1"/>
                  </a:moveTo>
                  <a:lnTo>
                    <a:pt x="0" y="4856"/>
                  </a:lnTo>
                  <a:lnTo>
                    <a:pt x="4855" y="4856"/>
                  </a:lnTo>
                  <a:lnTo>
                    <a:pt x="48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2" name="Google Shape;3672;p12"/>
            <p:cNvSpPr/>
            <p:nvPr/>
          </p:nvSpPr>
          <p:spPr>
            <a:xfrm rot="10800000">
              <a:off x="7244066" y="174818"/>
              <a:ext cx="117867" cy="117867"/>
            </a:xfrm>
            <a:custGeom>
              <a:rect b="b" l="l" r="r" t="t"/>
              <a:pathLst>
                <a:path extrusionOk="0" h="4856" w="4856">
                  <a:moveTo>
                    <a:pt x="0" y="0"/>
                  </a:moveTo>
                  <a:lnTo>
                    <a:pt x="0" y="4856"/>
                  </a:lnTo>
                  <a:lnTo>
                    <a:pt x="4855" y="4856"/>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3" name="Google Shape;3673;p12"/>
            <p:cNvSpPr/>
            <p:nvPr/>
          </p:nvSpPr>
          <p:spPr>
            <a:xfrm rot="10800000">
              <a:off x="6659535" y="4266482"/>
              <a:ext cx="117892" cy="117867"/>
            </a:xfrm>
            <a:custGeom>
              <a:rect b="b" l="l" r="r" t="t"/>
              <a:pathLst>
                <a:path extrusionOk="0" h="4856" w="4857">
                  <a:moveTo>
                    <a:pt x="1" y="0"/>
                  </a:moveTo>
                  <a:lnTo>
                    <a:pt x="1" y="4855"/>
                  </a:lnTo>
                  <a:lnTo>
                    <a:pt x="4856" y="4855"/>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4" name="Google Shape;3674;p12"/>
            <p:cNvSpPr/>
            <p:nvPr/>
          </p:nvSpPr>
          <p:spPr>
            <a:xfrm rot="10800000">
              <a:off x="7536331" y="4704867"/>
              <a:ext cx="117867" cy="117892"/>
            </a:xfrm>
            <a:custGeom>
              <a:rect b="b" l="l" r="r" t="t"/>
              <a:pathLst>
                <a:path extrusionOk="0" h="4857" w="4856">
                  <a:moveTo>
                    <a:pt x="0" y="1"/>
                  </a:moveTo>
                  <a:lnTo>
                    <a:pt x="0" y="4856"/>
                  </a:lnTo>
                  <a:lnTo>
                    <a:pt x="4855" y="4856"/>
                  </a:lnTo>
                  <a:lnTo>
                    <a:pt x="48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5" name="Google Shape;3675;p12"/>
            <p:cNvSpPr/>
            <p:nvPr/>
          </p:nvSpPr>
          <p:spPr>
            <a:xfrm rot="10800000">
              <a:off x="7536331" y="4558747"/>
              <a:ext cx="117867" cy="117867"/>
            </a:xfrm>
            <a:custGeom>
              <a:rect b="b" l="l" r="r" t="t"/>
              <a:pathLst>
                <a:path extrusionOk="0" h="4856" w="4856">
                  <a:moveTo>
                    <a:pt x="0" y="0"/>
                  </a:moveTo>
                  <a:lnTo>
                    <a:pt x="0" y="4855"/>
                  </a:lnTo>
                  <a:lnTo>
                    <a:pt x="4855" y="4855"/>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6" name="Google Shape;3676;p12"/>
            <p:cNvSpPr/>
            <p:nvPr/>
          </p:nvSpPr>
          <p:spPr>
            <a:xfrm rot="10800000">
              <a:off x="7536331" y="4266482"/>
              <a:ext cx="117867" cy="117867"/>
            </a:xfrm>
            <a:custGeom>
              <a:rect b="b" l="l" r="r" t="t"/>
              <a:pathLst>
                <a:path extrusionOk="0" h="4856" w="4856">
                  <a:moveTo>
                    <a:pt x="0" y="0"/>
                  </a:moveTo>
                  <a:lnTo>
                    <a:pt x="0" y="4855"/>
                  </a:lnTo>
                  <a:lnTo>
                    <a:pt x="4855" y="4855"/>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7" name="Google Shape;3677;p12"/>
            <p:cNvSpPr/>
            <p:nvPr/>
          </p:nvSpPr>
          <p:spPr>
            <a:xfrm rot="10800000">
              <a:off x="7536331" y="3974217"/>
              <a:ext cx="117867" cy="117867"/>
            </a:xfrm>
            <a:custGeom>
              <a:rect b="b" l="l" r="r" t="t"/>
              <a:pathLst>
                <a:path extrusionOk="0" h="4856" w="4856">
                  <a:moveTo>
                    <a:pt x="0" y="0"/>
                  </a:moveTo>
                  <a:lnTo>
                    <a:pt x="0" y="4855"/>
                  </a:lnTo>
                  <a:lnTo>
                    <a:pt x="4855" y="4855"/>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8" name="Google Shape;3678;p12"/>
            <p:cNvSpPr/>
            <p:nvPr/>
          </p:nvSpPr>
          <p:spPr>
            <a:xfrm rot="10800000">
              <a:off x="7536331" y="3828096"/>
              <a:ext cx="117867" cy="117867"/>
            </a:xfrm>
            <a:custGeom>
              <a:rect b="b" l="l" r="r" t="t"/>
              <a:pathLst>
                <a:path extrusionOk="0" h="4856" w="4856">
                  <a:moveTo>
                    <a:pt x="0" y="0"/>
                  </a:moveTo>
                  <a:lnTo>
                    <a:pt x="0" y="4856"/>
                  </a:lnTo>
                  <a:lnTo>
                    <a:pt x="4855" y="4856"/>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9" name="Google Shape;3679;p12"/>
            <p:cNvSpPr/>
            <p:nvPr/>
          </p:nvSpPr>
          <p:spPr>
            <a:xfrm rot="10800000">
              <a:off x="7536331" y="3681951"/>
              <a:ext cx="117867" cy="117892"/>
            </a:xfrm>
            <a:custGeom>
              <a:rect b="b" l="l" r="r" t="t"/>
              <a:pathLst>
                <a:path extrusionOk="0" h="4857" w="4856">
                  <a:moveTo>
                    <a:pt x="0" y="1"/>
                  </a:moveTo>
                  <a:lnTo>
                    <a:pt x="0" y="4856"/>
                  </a:lnTo>
                  <a:lnTo>
                    <a:pt x="4855" y="4856"/>
                  </a:lnTo>
                  <a:lnTo>
                    <a:pt x="48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0" name="Google Shape;3680;p12"/>
            <p:cNvSpPr/>
            <p:nvPr/>
          </p:nvSpPr>
          <p:spPr>
            <a:xfrm rot="10800000">
              <a:off x="7536331" y="3535831"/>
              <a:ext cx="117867" cy="117867"/>
            </a:xfrm>
            <a:custGeom>
              <a:rect b="b" l="l" r="r" t="t"/>
              <a:pathLst>
                <a:path extrusionOk="0" h="4856" w="4856">
                  <a:moveTo>
                    <a:pt x="0" y="0"/>
                  </a:moveTo>
                  <a:lnTo>
                    <a:pt x="0" y="4856"/>
                  </a:lnTo>
                  <a:lnTo>
                    <a:pt x="4855" y="4856"/>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1" name="Google Shape;3681;p12"/>
            <p:cNvSpPr/>
            <p:nvPr/>
          </p:nvSpPr>
          <p:spPr>
            <a:xfrm rot="10800000">
              <a:off x="7536331" y="3097445"/>
              <a:ext cx="117867" cy="117867"/>
            </a:xfrm>
            <a:custGeom>
              <a:rect b="b" l="l" r="r" t="t"/>
              <a:pathLst>
                <a:path extrusionOk="0" h="4856" w="4856">
                  <a:moveTo>
                    <a:pt x="0" y="1"/>
                  </a:moveTo>
                  <a:lnTo>
                    <a:pt x="0" y="4856"/>
                  </a:lnTo>
                  <a:lnTo>
                    <a:pt x="4855" y="4856"/>
                  </a:lnTo>
                  <a:lnTo>
                    <a:pt x="48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2" name="Google Shape;3682;p12"/>
            <p:cNvSpPr/>
            <p:nvPr/>
          </p:nvSpPr>
          <p:spPr>
            <a:xfrm rot="10800000">
              <a:off x="7536331" y="2951301"/>
              <a:ext cx="117867" cy="117867"/>
            </a:xfrm>
            <a:custGeom>
              <a:rect b="b" l="l" r="r" t="t"/>
              <a:pathLst>
                <a:path extrusionOk="0" h="4856" w="4856">
                  <a:moveTo>
                    <a:pt x="0" y="0"/>
                  </a:moveTo>
                  <a:lnTo>
                    <a:pt x="0" y="4855"/>
                  </a:lnTo>
                  <a:lnTo>
                    <a:pt x="4855" y="4855"/>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3" name="Google Shape;3683;p12"/>
            <p:cNvSpPr/>
            <p:nvPr/>
          </p:nvSpPr>
          <p:spPr>
            <a:xfrm rot="10800000">
              <a:off x="7536331" y="2805180"/>
              <a:ext cx="117867" cy="117867"/>
            </a:xfrm>
            <a:custGeom>
              <a:rect b="b" l="l" r="r" t="t"/>
              <a:pathLst>
                <a:path extrusionOk="0" h="4856" w="4856">
                  <a:moveTo>
                    <a:pt x="0" y="1"/>
                  </a:moveTo>
                  <a:lnTo>
                    <a:pt x="0" y="4856"/>
                  </a:lnTo>
                  <a:lnTo>
                    <a:pt x="4855" y="4856"/>
                  </a:lnTo>
                  <a:lnTo>
                    <a:pt x="48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4" name="Google Shape;3684;p12"/>
            <p:cNvSpPr/>
            <p:nvPr/>
          </p:nvSpPr>
          <p:spPr>
            <a:xfrm rot="10800000">
              <a:off x="7536331" y="2659036"/>
              <a:ext cx="117867" cy="117892"/>
            </a:xfrm>
            <a:custGeom>
              <a:rect b="b" l="l" r="r" t="t"/>
              <a:pathLst>
                <a:path extrusionOk="0" h="4857" w="4856">
                  <a:moveTo>
                    <a:pt x="0" y="1"/>
                  </a:moveTo>
                  <a:lnTo>
                    <a:pt x="0" y="4856"/>
                  </a:lnTo>
                  <a:lnTo>
                    <a:pt x="4855" y="4856"/>
                  </a:lnTo>
                  <a:lnTo>
                    <a:pt x="48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5" name="Google Shape;3685;p12"/>
            <p:cNvSpPr/>
            <p:nvPr/>
          </p:nvSpPr>
          <p:spPr>
            <a:xfrm rot="10800000">
              <a:off x="7536331" y="2512915"/>
              <a:ext cx="117867" cy="117867"/>
            </a:xfrm>
            <a:custGeom>
              <a:rect b="b" l="l" r="r" t="t"/>
              <a:pathLst>
                <a:path extrusionOk="0" h="4856" w="4856">
                  <a:moveTo>
                    <a:pt x="0" y="0"/>
                  </a:moveTo>
                  <a:lnTo>
                    <a:pt x="0" y="4856"/>
                  </a:lnTo>
                  <a:lnTo>
                    <a:pt x="4855" y="4856"/>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6" name="Google Shape;3686;p12"/>
            <p:cNvSpPr/>
            <p:nvPr/>
          </p:nvSpPr>
          <p:spPr>
            <a:xfrm rot="10800000">
              <a:off x="7536331" y="2366770"/>
              <a:ext cx="117867" cy="117892"/>
            </a:xfrm>
            <a:custGeom>
              <a:rect b="b" l="l" r="r" t="t"/>
              <a:pathLst>
                <a:path extrusionOk="0" h="4857" w="4856">
                  <a:moveTo>
                    <a:pt x="0" y="1"/>
                  </a:moveTo>
                  <a:lnTo>
                    <a:pt x="0" y="4856"/>
                  </a:lnTo>
                  <a:lnTo>
                    <a:pt x="4855" y="4856"/>
                  </a:lnTo>
                  <a:lnTo>
                    <a:pt x="48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7" name="Google Shape;3687;p12"/>
            <p:cNvSpPr/>
            <p:nvPr/>
          </p:nvSpPr>
          <p:spPr>
            <a:xfrm rot="10800000">
              <a:off x="7536331" y="2220650"/>
              <a:ext cx="117867" cy="117867"/>
            </a:xfrm>
            <a:custGeom>
              <a:rect b="b" l="l" r="r" t="t"/>
              <a:pathLst>
                <a:path extrusionOk="0" h="4856" w="4856">
                  <a:moveTo>
                    <a:pt x="0" y="0"/>
                  </a:moveTo>
                  <a:lnTo>
                    <a:pt x="0" y="4855"/>
                  </a:lnTo>
                  <a:lnTo>
                    <a:pt x="4855" y="4855"/>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8" name="Google Shape;3688;p12"/>
            <p:cNvSpPr/>
            <p:nvPr/>
          </p:nvSpPr>
          <p:spPr>
            <a:xfrm rot="10800000">
              <a:off x="7536331" y="2074529"/>
              <a:ext cx="117867" cy="117867"/>
            </a:xfrm>
            <a:custGeom>
              <a:rect b="b" l="l" r="r" t="t"/>
              <a:pathLst>
                <a:path extrusionOk="0" h="4856" w="4856">
                  <a:moveTo>
                    <a:pt x="0" y="1"/>
                  </a:moveTo>
                  <a:lnTo>
                    <a:pt x="0" y="4856"/>
                  </a:lnTo>
                  <a:lnTo>
                    <a:pt x="4855" y="4856"/>
                  </a:lnTo>
                  <a:lnTo>
                    <a:pt x="48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9" name="Google Shape;3689;p12"/>
            <p:cNvSpPr/>
            <p:nvPr/>
          </p:nvSpPr>
          <p:spPr>
            <a:xfrm rot="10800000">
              <a:off x="7536331" y="1928385"/>
              <a:ext cx="117867" cy="117867"/>
            </a:xfrm>
            <a:custGeom>
              <a:rect b="b" l="l" r="r" t="t"/>
              <a:pathLst>
                <a:path extrusionOk="0" h="4856" w="4856">
                  <a:moveTo>
                    <a:pt x="0" y="0"/>
                  </a:moveTo>
                  <a:lnTo>
                    <a:pt x="0" y="4855"/>
                  </a:lnTo>
                  <a:lnTo>
                    <a:pt x="4855" y="4855"/>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0" name="Google Shape;3690;p12"/>
            <p:cNvSpPr/>
            <p:nvPr/>
          </p:nvSpPr>
          <p:spPr>
            <a:xfrm rot="10800000">
              <a:off x="7536331" y="1782264"/>
              <a:ext cx="117867" cy="117867"/>
            </a:xfrm>
            <a:custGeom>
              <a:rect b="b" l="l" r="r" t="t"/>
              <a:pathLst>
                <a:path extrusionOk="0" h="4856" w="4856">
                  <a:moveTo>
                    <a:pt x="0" y="1"/>
                  </a:moveTo>
                  <a:lnTo>
                    <a:pt x="0" y="4856"/>
                  </a:lnTo>
                  <a:lnTo>
                    <a:pt x="4855" y="4856"/>
                  </a:lnTo>
                  <a:lnTo>
                    <a:pt x="48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1" name="Google Shape;3691;p12"/>
            <p:cNvSpPr/>
            <p:nvPr/>
          </p:nvSpPr>
          <p:spPr>
            <a:xfrm rot="10800000">
              <a:off x="7536331" y="1489999"/>
              <a:ext cx="117867" cy="117867"/>
            </a:xfrm>
            <a:custGeom>
              <a:rect b="b" l="l" r="r" t="t"/>
              <a:pathLst>
                <a:path extrusionOk="0" h="4856" w="4856">
                  <a:moveTo>
                    <a:pt x="0" y="0"/>
                  </a:moveTo>
                  <a:lnTo>
                    <a:pt x="0" y="4856"/>
                  </a:lnTo>
                  <a:lnTo>
                    <a:pt x="4855" y="4856"/>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2" name="Google Shape;3692;p12"/>
            <p:cNvSpPr/>
            <p:nvPr/>
          </p:nvSpPr>
          <p:spPr>
            <a:xfrm rot="10800000">
              <a:off x="7536331" y="1197734"/>
              <a:ext cx="117867" cy="117867"/>
            </a:xfrm>
            <a:custGeom>
              <a:rect b="b" l="l" r="r" t="t"/>
              <a:pathLst>
                <a:path extrusionOk="0" h="4856" w="4856">
                  <a:moveTo>
                    <a:pt x="0" y="0"/>
                  </a:moveTo>
                  <a:lnTo>
                    <a:pt x="0" y="4856"/>
                  </a:lnTo>
                  <a:lnTo>
                    <a:pt x="4855" y="4856"/>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3" name="Google Shape;3693;p12"/>
            <p:cNvSpPr/>
            <p:nvPr/>
          </p:nvSpPr>
          <p:spPr>
            <a:xfrm rot="10800000">
              <a:off x="7536331" y="1051613"/>
              <a:ext cx="117867" cy="117867"/>
            </a:xfrm>
            <a:custGeom>
              <a:rect b="b" l="l" r="r" t="t"/>
              <a:pathLst>
                <a:path extrusionOk="0" h="4856" w="4856">
                  <a:moveTo>
                    <a:pt x="0" y="1"/>
                  </a:moveTo>
                  <a:lnTo>
                    <a:pt x="0" y="4856"/>
                  </a:lnTo>
                  <a:lnTo>
                    <a:pt x="4855" y="4856"/>
                  </a:lnTo>
                  <a:lnTo>
                    <a:pt x="48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4" name="Google Shape;3694;p12"/>
            <p:cNvSpPr/>
            <p:nvPr/>
          </p:nvSpPr>
          <p:spPr>
            <a:xfrm rot="10800000">
              <a:off x="7536331" y="905469"/>
              <a:ext cx="117867" cy="117867"/>
            </a:xfrm>
            <a:custGeom>
              <a:rect b="b" l="l" r="r" t="t"/>
              <a:pathLst>
                <a:path extrusionOk="0" h="4856" w="4856">
                  <a:moveTo>
                    <a:pt x="0" y="0"/>
                  </a:moveTo>
                  <a:lnTo>
                    <a:pt x="0" y="4855"/>
                  </a:lnTo>
                  <a:lnTo>
                    <a:pt x="4855" y="4855"/>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5" name="Google Shape;3695;p12"/>
            <p:cNvSpPr/>
            <p:nvPr/>
          </p:nvSpPr>
          <p:spPr>
            <a:xfrm rot="10800000">
              <a:off x="7536331" y="759348"/>
              <a:ext cx="117867" cy="117867"/>
            </a:xfrm>
            <a:custGeom>
              <a:rect b="b" l="l" r="r" t="t"/>
              <a:pathLst>
                <a:path extrusionOk="0" h="4856" w="4856">
                  <a:moveTo>
                    <a:pt x="0" y="1"/>
                  </a:moveTo>
                  <a:lnTo>
                    <a:pt x="0" y="4856"/>
                  </a:lnTo>
                  <a:lnTo>
                    <a:pt x="4855" y="4856"/>
                  </a:lnTo>
                  <a:lnTo>
                    <a:pt x="48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6" name="Google Shape;3696;p12"/>
            <p:cNvSpPr/>
            <p:nvPr/>
          </p:nvSpPr>
          <p:spPr>
            <a:xfrm rot="10800000">
              <a:off x="7536331" y="467083"/>
              <a:ext cx="117867" cy="117867"/>
            </a:xfrm>
            <a:custGeom>
              <a:rect b="b" l="l" r="r" t="t"/>
              <a:pathLst>
                <a:path extrusionOk="0" h="4856" w="4856">
                  <a:moveTo>
                    <a:pt x="0" y="1"/>
                  </a:moveTo>
                  <a:lnTo>
                    <a:pt x="0" y="4856"/>
                  </a:lnTo>
                  <a:lnTo>
                    <a:pt x="4855" y="4856"/>
                  </a:lnTo>
                  <a:lnTo>
                    <a:pt x="48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7" name="Google Shape;3697;p12"/>
            <p:cNvSpPr/>
            <p:nvPr/>
          </p:nvSpPr>
          <p:spPr>
            <a:xfrm rot="10800000">
              <a:off x="7536331" y="320938"/>
              <a:ext cx="117867" cy="117892"/>
            </a:xfrm>
            <a:custGeom>
              <a:rect b="b" l="l" r="r" t="t"/>
              <a:pathLst>
                <a:path extrusionOk="0" h="4857" w="4856">
                  <a:moveTo>
                    <a:pt x="0" y="1"/>
                  </a:moveTo>
                  <a:lnTo>
                    <a:pt x="0" y="4856"/>
                  </a:lnTo>
                  <a:lnTo>
                    <a:pt x="4855" y="4856"/>
                  </a:lnTo>
                  <a:lnTo>
                    <a:pt x="48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8" name="Google Shape;3698;p12"/>
            <p:cNvSpPr/>
            <p:nvPr/>
          </p:nvSpPr>
          <p:spPr>
            <a:xfrm rot="10800000">
              <a:off x="7536331" y="174818"/>
              <a:ext cx="117867" cy="117867"/>
            </a:xfrm>
            <a:custGeom>
              <a:rect b="b" l="l" r="r" t="t"/>
              <a:pathLst>
                <a:path extrusionOk="0" h="4856" w="4856">
                  <a:moveTo>
                    <a:pt x="0" y="0"/>
                  </a:moveTo>
                  <a:lnTo>
                    <a:pt x="0" y="4856"/>
                  </a:lnTo>
                  <a:lnTo>
                    <a:pt x="4855" y="4856"/>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9" name="Google Shape;3699;p12"/>
            <p:cNvSpPr/>
            <p:nvPr/>
          </p:nvSpPr>
          <p:spPr>
            <a:xfrm rot="10800000">
              <a:off x="7536331" y="28698"/>
              <a:ext cx="117867" cy="117867"/>
            </a:xfrm>
            <a:custGeom>
              <a:rect b="b" l="l" r="r" t="t"/>
              <a:pathLst>
                <a:path extrusionOk="0" h="4856" w="4856">
                  <a:moveTo>
                    <a:pt x="0" y="1"/>
                  </a:moveTo>
                  <a:lnTo>
                    <a:pt x="0" y="4856"/>
                  </a:lnTo>
                  <a:lnTo>
                    <a:pt x="4855" y="4856"/>
                  </a:lnTo>
                  <a:lnTo>
                    <a:pt x="48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0" name="Google Shape;3700;p12"/>
            <p:cNvSpPr/>
            <p:nvPr/>
          </p:nvSpPr>
          <p:spPr>
            <a:xfrm rot="10800000">
              <a:off x="7390210" y="4851012"/>
              <a:ext cx="117867" cy="117867"/>
            </a:xfrm>
            <a:custGeom>
              <a:rect b="b" l="l" r="r" t="t"/>
              <a:pathLst>
                <a:path extrusionOk="0" h="4856" w="4856">
                  <a:moveTo>
                    <a:pt x="1" y="0"/>
                  </a:moveTo>
                  <a:lnTo>
                    <a:pt x="1" y="4856"/>
                  </a:lnTo>
                  <a:lnTo>
                    <a:pt x="4856" y="4856"/>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1" name="Google Shape;3701;p12"/>
            <p:cNvSpPr/>
            <p:nvPr/>
          </p:nvSpPr>
          <p:spPr>
            <a:xfrm rot="10800000">
              <a:off x="7390210" y="4558747"/>
              <a:ext cx="117867" cy="117867"/>
            </a:xfrm>
            <a:custGeom>
              <a:rect b="b" l="l" r="r" t="t"/>
              <a:pathLst>
                <a:path extrusionOk="0" h="4856" w="4856">
                  <a:moveTo>
                    <a:pt x="1" y="0"/>
                  </a:moveTo>
                  <a:lnTo>
                    <a:pt x="1" y="4855"/>
                  </a:lnTo>
                  <a:lnTo>
                    <a:pt x="4856" y="4855"/>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2" name="Google Shape;3702;p12"/>
            <p:cNvSpPr/>
            <p:nvPr/>
          </p:nvSpPr>
          <p:spPr>
            <a:xfrm rot="10800000">
              <a:off x="7390210" y="4412627"/>
              <a:ext cx="117867" cy="117867"/>
            </a:xfrm>
            <a:custGeom>
              <a:rect b="b" l="l" r="r" t="t"/>
              <a:pathLst>
                <a:path extrusionOk="0" h="4856" w="4856">
                  <a:moveTo>
                    <a:pt x="1" y="1"/>
                  </a:moveTo>
                  <a:lnTo>
                    <a:pt x="1"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3" name="Google Shape;3703;p12"/>
            <p:cNvSpPr/>
            <p:nvPr/>
          </p:nvSpPr>
          <p:spPr>
            <a:xfrm rot="10800000">
              <a:off x="7390210" y="4266482"/>
              <a:ext cx="117867" cy="117867"/>
            </a:xfrm>
            <a:custGeom>
              <a:rect b="b" l="l" r="r" t="t"/>
              <a:pathLst>
                <a:path extrusionOk="0" h="4856" w="4856">
                  <a:moveTo>
                    <a:pt x="1" y="0"/>
                  </a:moveTo>
                  <a:lnTo>
                    <a:pt x="1" y="4855"/>
                  </a:lnTo>
                  <a:lnTo>
                    <a:pt x="4856" y="4855"/>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4" name="Google Shape;3704;p12"/>
            <p:cNvSpPr/>
            <p:nvPr/>
          </p:nvSpPr>
          <p:spPr>
            <a:xfrm rot="10800000">
              <a:off x="7390210" y="4120361"/>
              <a:ext cx="117867" cy="117867"/>
            </a:xfrm>
            <a:custGeom>
              <a:rect b="b" l="l" r="r" t="t"/>
              <a:pathLst>
                <a:path extrusionOk="0" h="4856" w="4856">
                  <a:moveTo>
                    <a:pt x="1" y="1"/>
                  </a:moveTo>
                  <a:lnTo>
                    <a:pt x="1"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5" name="Google Shape;3705;p12"/>
            <p:cNvSpPr/>
            <p:nvPr/>
          </p:nvSpPr>
          <p:spPr>
            <a:xfrm rot="10800000">
              <a:off x="7390210" y="3828096"/>
              <a:ext cx="117867" cy="117867"/>
            </a:xfrm>
            <a:custGeom>
              <a:rect b="b" l="l" r="r" t="t"/>
              <a:pathLst>
                <a:path extrusionOk="0" h="4856" w="4856">
                  <a:moveTo>
                    <a:pt x="1" y="0"/>
                  </a:moveTo>
                  <a:lnTo>
                    <a:pt x="1" y="4856"/>
                  </a:lnTo>
                  <a:lnTo>
                    <a:pt x="4856" y="4856"/>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6" name="Google Shape;3706;p12"/>
            <p:cNvSpPr/>
            <p:nvPr/>
          </p:nvSpPr>
          <p:spPr>
            <a:xfrm rot="10800000">
              <a:off x="7390210" y="3535831"/>
              <a:ext cx="117867" cy="117867"/>
            </a:xfrm>
            <a:custGeom>
              <a:rect b="b" l="l" r="r" t="t"/>
              <a:pathLst>
                <a:path extrusionOk="0" h="4856" w="4856">
                  <a:moveTo>
                    <a:pt x="1" y="0"/>
                  </a:moveTo>
                  <a:lnTo>
                    <a:pt x="1" y="4856"/>
                  </a:lnTo>
                  <a:lnTo>
                    <a:pt x="4856" y="4856"/>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7" name="Google Shape;3707;p12"/>
            <p:cNvSpPr/>
            <p:nvPr/>
          </p:nvSpPr>
          <p:spPr>
            <a:xfrm rot="10800000">
              <a:off x="7390210" y="3389711"/>
              <a:ext cx="117867" cy="117867"/>
            </a:xfrm>
            <a:custGeom>
              <a:rect b="b" l="l" r="r" t="t"/>
              <a:pathLst>
                <a:path extrusionOk="0" h="4856" w="4856">
                  <a:moveTo>
                    <a:pt x="1" y="1"/>
                  </a:moveTo>
                  <a:lnTo>
                    <a:pt x="1"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8" name="Google Shape;3708;p12"/>
            <p:cNvSpPr/>
            <p:nvPr/>
          </p:nvSpPr>
          <p:spPr>
            <a:xfrm rot="10800000">
              <a:off x="7390210" y="3243566"/>
              <a:ext cx="117867" cy="117867"/>
            </a:xfrm>
            <a:custGeom>
              <a:rect b="b" l="l" r="r" t="t"/>
              <a:pathLst>
                <a:path extrusionOk="0" h="4856" w="4856">
                  <a:moveTo>
                    <a:pt x="1" y="0"/>
                  </a:moveTo>
                  <a:lnTo>
                    <a:pt x="1" y="4855"/>
                  </a:lnTo>
                  <a:lnTo>
                    <a:pt x="4856" y="4855"/>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9" name="Google Shape;3709;p12"/>
            <p:cNvSpPr/>
            <p:nvPr/>
          </p:nvSpPr>
          <p:spPr>
            <a:xfrm rot="10800000">
              <a:off x="7390210" y="2951301"/>
              <a:ext cx="117867" cy="117867"/>
            </a:xfrm>
            <a:custGeom>
              <a:rect b="b" l="l" r="r" t="t"/>
              <a:pathLst>
                <a:path extrusionOk="0" h="4856" w="4856">
                  <a:moveTo>
                    <a:pt x="1" y="0"/>
                  </a:moveTo>
                  <a:lnTo>
                    <a:pt x="1" y="4855"/>
                  </a:lnTo>
                  <a:lnTo>
                    <a:pt x="4856" y="4855"/>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0" name="Google Shape;3710;p12"/>
            <p:cNvSpPr/>
            <p:nvPr/>
          </p:nvSpPr>
          <p:spPr>
            <a:xfrm rot="10800000">
              <a:off x="7390210" y="2805180"/>
              <a:ext cx="117867" cy="117867"/>
            </a:xfrm>
            <a:custGeom>
              <a:rect b="b" l="l" r="r" t="t"/>
              <a:pathLst>
                <a:path extrusionOk="0" h="4856" w="4856">
                  <a:moveTo>
                    <a:pt x="1" y="1"/>
                  </a:moveTo>
                  <a:lnTo>
                    <a:pt x="1"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1" name="Google Shape;3711;p12"/>
            <p:cNvSpPr/>
            <p:nvPr/>
          </p:nvSpPr>
          <p:spPr>
            <a:xfrm rot="10800000">
              <a:off x="7390210" y="2659036"/>
              <a:ext cx="117867" cy="117892"/>
            </a:xfrm>
            <a:custGeom>
              <a:rect b="b" l="l" r="r" t="t"/>
              <a:pathLst>
                <a:path extrusionOk="0" h="4857" w="4856">
                  <a:moveTo>
                    <a:pt x="1" y="1"/>
                  </a:moveTo>
                  <a:lnTo>
                    <a:pt x="1"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2" name="Google Shape;3712;p12"/>
            <p:cNvSpPr/>
            <p:nvPr/>
          </p:nvSpPr>
          <p:spPr>
            <a:xfrm rot="10800000">
              <a:off x="7390210" y="2512915"/>
              <a:ext cx="117867" cy="117867"/>
            </a:xfrm>
            <a:custGeom>
              <a:rect b="b" l="l" r="r" t="t"/>
              <a:pathLst>
                <a:path extrusionOk="0" h="4856" w="4856">
                  <a:moveTo>
                    <a:pt x="1" y="0"/>
                  </a:moveTo>
                  <a:lnTo>
                    <a:pt x="1" y="4856"/>
                  </a:lnTo>
                  <a:lnTo>
                    <a:pt x="4856" y="4856"/>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3" name="Google Shape;3713;p12"/>
            <p:cNvSpPr/>
            <p:nvPr/>
          </p:nvSpPr>
          <p:spPr>
            <a:xfrm rot="10800000">
              <a:off x="7390210" y="2366770"/>
              <a:ext cx="117867" cy="117892"/>
            </a:xfrm>
            <a:custGeom>
              <a:rect b="b" l="l" r="r" t="t"/>
              <a:pathLst>
                <a:path extrusionOk="0" h="4857" w="4856">
                  <a:moveTo>
                    <a:pt x="1" y="1"/>
                  </a:moveTo>
                  <a:lnTo>
                    <a:pt x="1"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4" name="Google Shape;3714;p12"/>
            <p:cNvSpPr/>
            <p:nvPr/>
          </p:nvSpPr>
          <p:spPr>
            <a:xfrm rot="10800000">
              <a:off x="7390210" y="2220650"/>
              <a:ext cx="117867" cy="117867"/>
            </a:xfrm>
            <a:custGeom>
              <a:rect b="b" l="l" r="r" t="t"/>
              <a:pathLst>
                <a:path extrusionOk="0" h="4856" w="4856">
                  <a:moveTo>
                    <a:pt x="1" y="0"/>
                  </a:moveTo>
                  <a:lnTo>
                    <a:pt x="1" y="4855"/>
                  </a:lnTo>
                  <a:lnTo>
                    <a:pt x="4856" y="4855"/>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5" name="Google Shape;3715;p12"/>
            <p:cNvSpPr/>
            <p:nvPr/>
          </p:nvSpPr>
          <p:spPr>
            <a:xfrm rot="10800000">
              <a:off x="7390210" y="2074529"/>
              <a:ext cx="117867" cy="117867"/>
            </a:xfrm>
            <a:custGeom>
              <a:rect b="b" l="l" r="r" t="t"/>
              <a:pathLst>
                <a:path extrusionOk="0" h="4856" w="4856">
                  <a:moveTo>
                    <a:pt x="1" y="1"/>
                  </a:moveTo>
                  <a:lnTo>
                    <a:pt x="1"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6" name="Google Shape;3716;p12"/>
            <p:cNvSpPr/>
            <p:nvPr/>
          </p:nvSpPr>
          <p:spPr>
            <a:xfrm rot="10800000">
              <a:off x="7390210" y="1782264"/>
              <a:ext cx="117867" cy="117867"/>
            </a:xfrm>
            <a:custGeom>
              <a:rect b="b" l="l" r="r" t="t"/>
              <a:pathLst>
                <a:path extrusionOk="0" h="4856" w="4856">
                  <a:moveTo>
                    <a:pt x="1" y="1"/>
                  </a:moveTo>
                  <a:lnTo>
                    <a:pt x="1"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7" name="Google Shape;3717;p12"/>
            <p:cNvSpPr/>
            <p:nvPr/>
          </p:nvSpPr>
          <p:spPr>
            <a:xfrm rot="10800000">
              <a:off x="7390210" y="1489999"/>
              <a:ext cx="117867" cy="117867"/>
            </a:xfrm>
            <a:custGeom>
              <a:rect b="b" l="l" r="r" t="t"/>
              <a:pathLst>
                <a:path extrusionOk="0" h="4856" w="4856">
                  <a:moveTo>
                    <a:pt x="1" y="0"/>
                  </a:moveTo>
                  <a:lnTo>
                    <a:pt x="1" y="4856"/>
                  </a:lnTo>
                  <a:lnTo>
                    <a:pt x="4856" y="4856"/>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8" name="Google Shape;3718;p12"/>
            <p:cNvSpPr/>
            <p:nvPr/>
          </p:nvSpPr>
          <p:spPr>
            <a:xfrm rot="10800000">
              <a:off x="7390210" y="1343854"/>
              <a:ext cx="117867" cy="117892"/>
            </a:xfrm>
            <a:custGeom>
              <a:rect b="b" l="l" r="r" t="t"/>
              <a:pathLst>
                <a:path extrusionOk="0" h="4857" w="4856">
                  <a:moveTo>
                    <a:pt x="1" y="1"/>
                  </a:moveTo>
                  <a:lnTo>
                    <a:pt x="1"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9" name="Google Shape;3719;p12"/>
            <p:cNvSpPr/>
            <p:nvPr/>
          </p:nvSpPr>
          <p:spPr>
            <a:xfrm rot="10800000">
              <a:off x="7390210" y="1197734"/>
              <a:ext cx="117867" cy="117867"/>
            </a:xfrm>
            <a:custGeom>
              <a:rect b="b" l="l" r="r" t="t"/>
              <a:pathLst>
                <a:path extrusionOk="0" h="4856" w="4856">
                  <a:moveTo>
                    <a:pt x="1" y="0"/>
                  </a:moveTo>
                  <a:lnTo>
                    <a:pt x="1" y="4856"/>
                  </a:lnTo>
                  <a:lnTo>
                    <a:pt x="4856" y="4856"/>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0" name="Google Shape;3720;p12"/>
            <p:cNvSpPr/>
            <p:nvPr/>
          </p:nvSpPr>
          <p:spPr>
            <a:xfrm rot="10800000">
              <a:off x="7390210" y="1051613"/>
              <a:ext cx="117867" cy="117867"/>
            </a:xfrm>
            <a:custGeom>
              <a:rect b="b" l="l" r="r" t="t"/>
              <a:pathLst>
                <a:path extrusionOk="0" h="4856" w="4856">
                  <a:moveTo>
                    <a:pt x="1" y="1"/>
                  </a:moveTo>
                  <a:lnTo>
                    <a:pt x="1"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1" name="Google Shape;3721;p12"/>
            <p:cNvSpPr/>
            <p:nvPr/>
          </p:nvSpPr>
          <p:spPr>
            <a:xfrm rot="10800000">
              <a:off x="7390210" y="759348"/>
              <a:ext cx="117867" cy="117867"/>
            </a:xfrm>
            <a:custGeom>
              <a:rect b="b" l="l" r="r" t="t"/>
              <a:pathLst>
                <a:path extrusionOk="0" h="4856" w="4856">
                  <a:moveTo>
                    <a:pt x="1" y="1"/>
                  </a:moveTo>
                  <a:lnTo>
                    <a:pt x="1"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2" name="Google Shape;3722;p12"/>
            <p:cNvSpPr/>
            <p:nvPr/>
          </p:nvSpPr>
          <p:spPr>
            <a:xfrm rot="10800000">
              <a:off x="7390210" y="613204"/>
              <a:ext cx="117867" cy="117867"/>
            </a:xfrm>
            <a:custGeom>
              <a:rect b="b" l="l" r="r" t="t"/>
              <a:pathLst>
                <a:path extrusionOk="0" h="4856" w="4856">
                  <a:moveTo>
                    <a:pt x="1" y="0"/>
                  </a:moveTo>
                  <a:lnTo>
                    <a:pt x="1" y="4855"/>
                  </a:lnTo>
                  <a:lnTo>
                    <a:pt x="4856" y="4855"/>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3" name="Google Shape;3723;p12"/>
            <p:cNvSpPr/>
            <p:nvPr/>
          </p:nvSpPr>
          <p:spPr>
            <a:xfrm rot="10800000">
              <a:off x="7390210" y="320938"/>
              <a:ext cx="117867" cy="117892"/>
            </a:xfrm>
            <a:custGeom>
              <a:rect b="b" l="l" r="r" t="t"/>
              <a:pathLst>
                <a:path extrusionOk="0" h="4857" w="4856">
                  <a:moveTo>
                    <a:pt x="1" y="1"/>
                  </a:moveTo>
                  <a:lnTo>
                    <a:pt x="1"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4" name="Google Shape;3724;p12"/>
            <p:cNvSpPr/>
            <p:nvPr/>
          </p:nvSpPr>
          <p:spPr>
            <a:xfrm rot="10800000">
              <a:off x="7390210" y="28698"/>
              <a:ext cx="117867" cy="117867"/>
            </a:xfrm>
            <a:custGeom>
              <a:rect b="b" l="l" r="r" t="t"/>
              <a:pathLst>
                <a:path extrusionOk="0" h="4856" w="4856">
                  <a:moveTo>
                    <a:pt x="1" y="1"/>
                  </a:moveTo>
                  <a:lnTo>
                    <a:pt x="1"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5" name="Google Shape;3725;p12"/>
            <p:cNvSpPr/>
            <p:nvPr/>
          </p:nvSpPr>
          <p:spPr>
            <a:xfrm rot="10800000">
              <a:off x="7244066" y="4704867"/>
              <a:ext cx="117867" cy="117892"/>
            </a:xfrm>
            <a:custGeom>
              <a:rect b="b" l="l" r="r" t="t"/>
              <a:pathLst>
                <a:path extrusionOk="0" h="4857" w="4856">
                  <a:moveTo>
                    <a:pt x="0" y="1"/>
                  </a:moveTo>
                  <a:lnTo>
                    <a:pt x="0" y="4856"/>
                  </a:lnTo>
                  <a:lnTo>
                    <a:pt x="4855" y="4856"/>
                  </a:lnTo>
                  <a:lnTo>
                    <a:pt x="48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6" name="Google Shape;3726;p12"/>
            <p:cNvSpPr/>
            <p:nvPr/>
          </p:nvSpPr>
          <p:spPr>
            <a:xfrm rot="10800000">
              <a:off x="7244066" y="4266482"/>
              <a:ext cx="117867" cy="117867"/>
            </a:xfrm>
            <a:custGeom>
              <a:rect b="b" l="l" r="r" t="t"/>
              <a:pathLst>
                <a:path extrusionOk="0" h="4856" w="4856">
                  <a:moveTo>
                    <a:pt x="0" y="0"/>
                  </a:moveTo>
                  <a:lnTo>
                    <a:pt x="0" y="4855"/>
                  </a:lnTo>
                  <a:lnTo>
                    <a:pt x="4855" y="4855"/>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7" name="Google Shape;3727;p12"/>
            <p:cNvSpPr/>
            <p:nvPr/>
          </p:nvSpPr>
          <p:spPr>
            <a:xfrm rot="10800000">
              <a:off x="7244066" y="4120361"/>
              <a:ext cx="117867" cy="117867"/>
            </a:xfrm>
            <a:custGeom>
              <a:rect b="b" l="l" r="r" t="t"/>
              <a:pathLst>
                <a:path extrusionOk="0" h="4856" w="4856">
                  <a:moveTo>
                    <a:pt x="0" y="1"/>
                  </a:moveTo>
                  <a:lnTo>
                    <a:pt x="0" y="4856"/>
                  </a:lnTo>
                  <a:lnTo>
                    <a:pt x="4855" y="4856"/>
                  </a:lnTo>
                  <a:lnTo>
                    <a:pt x="48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8" name="Google Shape;3728;p12"/>
            <p:cNvSpPr/>
            <p:nvPr/>
          </p:nvSpPr>
          <p:spPr>
            <a:xfrm rot="10800000">
              <a:off x="7244066" y="3974217"/>
              <a:ext cx="117867" cy="117867"/>
            </a:xfrm>
            <a:custGeom>
              <a:rect b="b" l="l" r="r" t="t"/>
              <a:pathLst>
                <a:path extrusionOk="0" h="4856" w="4856">
                  <a:moveTo>
                    <a:pt x="0" y="0"/>
                  </a:moveTo>
                  <a:lnTo>
                    <a:pt x="0" y="4855"/>
                  </a:lnTo>
                  <a:lnTo>
                    <a:pt x="4855" y="4855"/>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9" name="Google Shape;3729;p12"/>
            <p:cNvSpPr/>
            <p:nvPr/>
          </p:nvSpPr>
          <p:spPr>
            <a:xfrm rot="10800000">
              <a:off x="7244066" y="3681951"/>
              <a:ext cx="117867" cy="117892"/>
            </a:xfrm>
            <a:custGeom>
              <a:rect b="b" l="l" r="r" t="t"/>
              <a:pathLst>
                <a:path extrusionOk="0" h="4857" w="4856">
                  <a:moveTo>
                    <a:pt x="0" y="1"/>
                  </a:moveTo>
                  <a:lnTo>
                    <a:pt x="0" y="4856"/>
                  </a:lnTo>
                  <a:lnTo>
                    <a:pt x="4855" y="4856"/>
                  </a:lnTo>
                  <a:lnTo>
                    <a:pt x="48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0" name="Google Shape;3730;p12"/>
            <p:cNvSpPr/>
            <p:nvPr/>
          </p:nvSpPr>
          <p:spPr>
            <a:xfrm rot="10800000">
              <a:off x="7244066" y="3389711"/>
              <a:ext cx="117867" cy="117867"/>
            </a:xfrm>
            <a:custGeom>
              <a:rect b="b" l="l" r="r" t="t"/>
              <a:pathLst>
                <a:path extrusionOk="0" h="4856" w="4856">
                  <a:moveTo>
                    <a:pt x="0" y="1"/>
                  </a:moveTo>
                  <a:lnTo>
                    <a:pt x="0" y="4856"/>
                  </a:lnTo>
                  <a:lnTo>
                    <a:pt x="4855" y="4856"/>
                  </a:lnTo>
                  <a:lnTo>
                    <a:pt x="48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1" name="Google Shape;3731;p12"/>
            <p:cNvSpPr/>
            <p:nvPr/>
          </p:nvSpPr>
          <p:spPr>
            <a:xfrm rot="10800000">
              <a:off x="7244066" y="3243566"/>
              <a:ext cx="117867" cy="117867"/>
            </a:xfrm>
            <a:custGeom>
              <a:rect b="b" l="l" r="r" t="t"/>
              <a:pathLst>
                <a:path extrusionOk="0" h="4856" w="4856">
                  <a:moveTo>
                    <a:pt x="0" y="0"/>
                  </a:moveTo>
                  <a:lnTo>
                    <a:pt x="0" y="4855"/>
                  </a:lnTo>
                  <a:lnTo>
                    <a:pt x="4855" y="4855"/>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2" name="Google Shape;3732;p12"/>
            <p:cNvSpPr/>
            <p:nvPr/>
          </p:nvSpPr>
          <p:spPr>
            <a:xfrm rot="10800000">
              <a:off x="7244066" y="3097445"/>
              <a:ext cx="117867" cy="117867"/>
            </a:xfrm>
            <a:custGeom>
              <a:rect b="b" l="l" r="r" t="t"/>
              <a:pathLst>
                <a:path extrusionOk="0" h="4856" w="4856">
                  <a:moveTo>
                    <a:pt x="0" y="1"/>
                  </a:moveTo>
                  <a:lnTo>
                    <a:pt x="0" y="4856"/>
                  </a:lnTo>
                  <a:lnTo>
                    <a:pt x="4855" y="4856"/>
                  </a:lnTo>
                  <a:lnTo>
                    <a:pt x="48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3" name="Google Shape;3733;p12"/>
            <p:cNvSpPr/>
            <p:nvPr/>
          </p:nvSpPr>
          <p:spPr>
            <a:xfrm rot="10800000">
              <a:off x="7244066" y="2805180"/>
              <a:ext cx="117867" cy="117867"/>
            </a:xfrm>
            <a:custGeom>
              <a:rect b="b" l="l" r="r" t="t"/>
              <a:pathLst>
                <a:path extrusionOk="0" h="4856" w="4856">
                  <a:moveTo>
                    <a:pt x="0" y="1"/>
                  </a:moveTo>
                  <a:lnTo>
                    <a:pt x="0" y="4856"/>
                  </a:lnTo>
                  <a:lnTo>
                    <a:pt x="4855" y="4856"/>
                  </a:lnTo>
                  <a:lnTo>
                    <a:pt x="48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4" name="Google Shape;3734;p12"/>
            <p:cNvSpPr/>
            <p:nvPr/>
          </p:nvSpPr>
          <p:spPr>
            <a:xfrm rot="10800000">
              <a:off x="7244066" y="2512915"/>
              <a:ext cx="117867" cy="117867"/>
            </a:xfrm>
            <a:custGeom>
              <a:rect b="b" l="l" r="r" t="t"/>
              <a:pathLst>
                <a:path extrusionOk="0" h="4856" w="4856">
                  <a:moveTo>
                    <a:pt x="0" y="0"/>
                  </a:moveTo>
                  <a:lnTo>
                    <a:pt x="0" y="4856"/>
                  </a:lnTo>
                  <a:lnTo>
                    <a:pt x="4855" y="4856"/>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5" name="Google Shape;3735;p12"/>
            <p:cNvSpPr/>
            <p:nvPr/>
          </p:nvSpPr>
          <p:spPr>
            <a:xfrm rot="10800000">
              <a:off x="7244066" y="2220650"/>
              <a:ext cx="117867" cy="117867"/>
            </a:xfrm>
            <a:custGeom>
              <a:rect b="b" l="l" r="r" t="t"/>
              <a:pathLst>
                <a:path extrusionOk="0" h="4856" w="4856">
                  <a:moveTo>
                    <a:pt x="0" y="0"/>
                  </a:moveTo>
                  <a:lnTo>
                    <a:pt x="0" y="4855"/>
                  </a:lnTo>
                  <a:lnTo>
                    <a:pt x="4855" y="4855"/>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6" name="Google Shape;3736;p12"/>
            <p:cNvSpPr/>
            <p:nvPr/>
          </p:nvSpPr>
          <p:spPr>
            <a:xfrm rot="10800000">
              <a:off x="7244066" y="1928385"/>
              <a:ext cx="117867" cy="117867"/>
            </a:xfrm>
            <a:custGeom>
              <a:rect b="b" l="l" r="r" t="t"/>
              <a:pathLst>
                <a:path extrusionOk="0" h="4856" w="4856">
                  <a:moveTo>
                    <a:pt x="0" y="0"/>
                  </a:moveTo>
                  <a:lnTo>
                    <a:pt x="0" y="4855"/>
                  </a:lnTo>
                  <a:lnTo>
                    <a:pt x="4855" y="4855"/>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7" name="Google Shape;3737;p12"/>
            <p:cNvSpPr/>
            <p:nvPr/>
          </p:nvSpPr>
          <p:spPr>
            <a:xfrm rot="10800000">
              <a:off x="7244066" y="1782264"/>
              <a:ext cx="117867" cy="117867"/>
            </a:xfrm>
            <a:custGeom>
              <a:rect b="b" l="l" r="r" t="t"/>
              <a:pathLst>
                <a:path extrusionOk="0" h="4856" w="4856">
                  <a:moveTo>
                    <a:pt x="0" y="1"/>
                  </a:moveTo>
                  <a:lnTo>
                    <a:pt x="0" y="4856"/>
                  </a:lnTo>
                  <a:lnTo>
                    <a:pt x="4855" y="4856"/>
                  </a:lnTo>
                  <a:lnTo>
                    <a:pt x="48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8" name="Google Shape;3738;p12"/>
            <p:cNvSpPr/>
            <p:nvPr/>
          </p:nvSpPr>
          <p:spPr>
            <a:xfrm rot="10800000">
              <a:off x="7244066" y="1343854"/>
              <a:ext cx="117867" cy="117892"/>
            </a:xfrm>
            <a:custGeom>
              <a:rect b="b" l="l" r="r" t="t"/>
              <a:pathLst>
                <a:path extrusionOk="0" h="4857" w="4856">
                  <a:moveTo>
                    <a:pt x="0" y="1"/>
                  </a:moveTo>
                  <a:lnTo>
                    <a:pt x="0" y="4856"/>
                  </a:lnTo>
                  <a:lnTo>
                    <a:pt x="4855" y="4856"/>
                  </a:lnTo>
                  <a:lnTo>
                    <a:pt x="48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9" name="Google Shape;3739;p12"/>
            <p:cNvSpPr/>
            <p:nvPr/>
          </p:nvSpPr>
          <p:spPr>
            <a:xfrm rot="10800000">
              <a:off x="7244066" y="1197734"/>
              <a:ext cx="117867" cy="117867"/>
            </a:xfrm>
            <a:custGeom>
              <a:rect b="b" l="l" r="r" t="t"/>
              <a:pathLst>
                <a:path extrusionOk="0" h="4856" w="4856">
                  <a:moveTo>
                    <a:pt x="0" y="0"/>
                  </a:moveTo>
                  <a:lnTo>
                    <a:pt x="0" y="4856"/>
                  </a:lnTo>
                  <a:lnTo>
                    <a:pt x="4855" y="4856"/>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0" name="Google Shape;3740;p12"/>
            <p:cNvSpPr/>
            <p:nvPr/>
          </p:nvSpPr>
          <p:spPr>
            <a:xfrm rot="10800000">
              <a:off x="7244066" y="1051613"/>
              <a:ext cx="117867" cy="117867"/>
            </a:xfrm>
            <a:custGeom>
              <a:rect b="b" l="l" r="r" t="t"/>
              <a:pathLst>
                <a:path extrusionOk="0" h="4856" w="4856">
                  <a:moveTo>
                    <a:pt x="0" y="1"/>
                  </a:moveTo>
                  <a:lnTo>
                    <a:pt x="0" y="4856"/>
                  </a:lnTo>
                  <a:lnTo>
                    <a:pt x="4855" y="4856"/>
                  </a:lnTo>
                  <a:lnTo>
                    <a:pt x="48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1" name="Google Shape;3741;p12"/>
            <p:cNvSpPr/>
            <p:nvPr/>
          </p:nvSpPr>
          <p:spPr>
            <a:xfrm rot="10800000">
              <a:off x="7244066" y="905469"/>
              <a:ext cx="117867" cy="117867"/>
            </a:xfrm>
            <a:custGeom>
              <a:rect b="b" l="l" r="r" t="t"/>
              <a:pathLst>
                <a:path extrusionOk="0" h="4856" w="4856">
                  <a:moveTo>
                    <a:pt x="0" y="0"/>
                  </a:moveTo>
                  <a:lnTo>
                    <a:pt x="0" y="4855"/>
                  </a:lnTo>
                  <a:lnTo>
                    <a:pt x="4855" y="4855"/>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2" name="Google Shape;3742;p12"/>
            <p:cNvSpPr/>
            <p:nvPr/>
          </p:nvSpPr>
          <p:spPr>
            <a:xfrm rot="10800000">
              <a:off x="7244066" y="759348"/>
              <a:ext cx="117867" cy="117867"/>
            </a:xfrm>
            <a:custGeom>
              <a:rect b="b" l="l" r="r" t="t"/>
              <a:pathLst>
                <a:path extrusionOk="0" h="4856" w="4856">
                  <a:moveTo>
                    <a:pt x="0" y="1"/>
                  </a:moveTo>
                  <a:lnTo>
                    <a:pt x="0" y="4856"/>
                  </a:lnTo>
                  <a:lnTo>
                    <a:pt x="4855" y="4856"/>
                  </a:lnTo>
                  <a:lnTo>
                    <a:pt x="48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3" name="Google Shape;3743;p12"/>
            <p:cNvSpPr/>
            <p:nvPr/>
          </p:nvSpPr>
          <p:spPr>
            <a:xfrm rot="10800000">
              <a:off x="7244066" y="467083"/>
              <a:ext cx="117867" cy="117867"/>
            </a:xfrm>
            <a:custGeom>
              <a:rect b="b" l="l" r="r" t="t"/>
              <a:pathLst>
                <a:path extrusionOk="0" h="4856" w="4856">
                  <a:moveTo>
                    <a:pt x="0" y="1"/>
                  </a:moveTo>
                  <a:lnTo>
                    <a:pt x="0" y="4856"/>
                  </a:lnTo>
                  <a:lnTo>
                    <a:pt x="4855" y="4856"/>
                  </a:lnTo>
                  <a:lnTo>
                    <a:pt x="48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4" name="Google Shape;3744;p12"/>
            <p:cNvSpPr/>
            <p:nvPr/>
          </p:nvSpPr>
          <p:spPr>
            <a:xfrm rot="10800000">
              <a:off x="7244066" y="320938"/>
              <a:ext cx="117867" cy="117892"/>
            </a:xfrm>
            <a:custGeom>
              <a:rect b="b" l="l" r="r" t="t"/>
              <a:pathLst>
                <a:path extrusionOk="0" h="4857" w="4856">
                  <a:moveTo>
                    <a:pt x="0" y="1"/>
                  </a:moveTo>
                  <a:lnTo>
                    <a:pt x="0" y="4856"/>
                  </a:lnTo>
                  <a:lnTo>
                    <a:pt x="4855" y="4856"/>
                  </a:lnTo>
                  <a:lnTo>
                    <a:pt x="48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5" name="Google Shape;3745;p12"/>
            <p:cNvSpPr/>
            <p:nvPr/>
          </p:nvSpPr>
          <p:spPr>
            <a:xfrm rot="10800000">
              <a:off x="7097945" y="4997133"/>
              <a:ext cx="117867" cy="117867"/>
            </a:xfrm>
            <a:custGeom>
              <a:rect b="b" l="l" r="r" t="t"/>
              <a:pathLst>
                <a:path extrusionOk="0" h="4856" w="4856">
                  <a:moveTo>
                    <a:pt x="1" y="0"/>
                  </a:moveTo>
                  <a:lnTo>
                    <a:pt x="1" y="4855"/>
                  </a:lnTo>
                  <a:lnTo>
                    <a:pt x="4856" y="4855"/>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6" name="Google Shape;3746;p12"/>
            <p:cNvSpPr/>
            <p:nvPr/>
          </p:nvSpPr>
          <p:spPr>
            <a:xfrm rot="10800000">
              <a:off x="7097945" y="4558747"/>
              <a:ext cx="117867" cy="117867"/>
            </a:xfrm>
            <a:custGeom>
              <a:rect b="b" l="l" r="r" t="t"/>
              <a:pathLst>
                <a:path extrusionOk="0" h="4856" w="4856">
                  <a:moveTo>
                    <a:pt x="1" y="0"/>
                  </a:moveTo>
                  <a:lnTo>
                    <a:pt x="1" y="4855"/>
                  </a:lnTo>
                  <a:lnTo>
                    <a:pt x="4856" y="4855"/>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7" name="Google Shape;3747;p12"/>
            <p:cNvSpPr/>
            <p:nvPr/>
          </p:nvSpPr>
          <p:spPr>
            <a:xfrm rot="10800000">
              <a:off x="7097945" y="4266482"/>
              <a:ext cx="117867" cy="117867"/>
            </a:xfrm>
            <a:custGeom>
              <a:rect b="b" l="l" r="r" t="t"/>
              <a:pathLst>
                <a:path extrusionOk="0" h="4856" w="4856">
                  <a:moveTo>
                    <a:pt x="1" y="0"/>
                  </a:moveTo>
                  <a:lnTo>
                    <a:pt x="1" y="4855"/>
                  </a:lnTo>
                  <a:lnTo>
                    <a:pt x="4856" y="4855"/>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8" name="Google Shape;3748;p12"/>
            <p:cNvSpPr/>
            <p:nvPr/>
          </p:nvSpPr>
          <p:spPr>
            <a:xfrm rot="10800000">
              <a:off x="7097945" y="3828096"/>
              <a:ext cx="117867" cy="117867"/>
            </a:xfrm>
            <a:custGeom>
              <a:rect b="b" l="l" r="r" t="t"/>
              <a:pathLst>
                <a:path extrusionOk="0" h="4856" w="4856">
                  <a:moveTo>
                    <a:pt x="1" y="0"/>
                  </a:moveTo>
                  <a:lnTo>
                    <a:pt x="1" y="4856"/>
                  </a:lnTo>
                  <a:lnTo>
                    <a:pt x="4856" y="4856"/>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9" name="Google Shape;3749;p12"/>
            <p:cNvSpPr/>
            <p:nvPr/>
          </p:nvSpPr>
          <p:spPr>
            <a:xfrm rot="10800000">
              <a:off x="7097945" y="3681951"/>
              <a:ext cx="117867" cy="117892"/>
            </a:xfrm>
            <a:custGeom>
              <a:rect b="b" l="l" r="r" t="t"/>
              <a:pathLst>
                <a:path extrusionOk="0" h="4857" w="4856">
                  <a:moveTo>
                    <a:pt x="1" y="1"/>
                  </a:moveTo>
                  <a:lnTo>
                    <a:pt x="1"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0" name="Google Shape;3750;p12"/>
            <p:cNvSpPr/>
            <p:nvPr/>
          </p:nvSpPr>
          <p:spPr>
            <a:xfrm rot="10800000">
              <a:off x="7097945" y="3097445"/>
              <a:ext cx="117867" cy="117867"/>
            </a:xfrm>
            <a:custGeom>
              <a:rect b="b" l="l" r="r" t="t"/>
              <a:pathLst>
                <a:path extrusionOk="0" h="4856" w="4856">
                  <a:moveTo>
                    <a:pt x="1" y="1"/>
                  </a:moveTo>
                  <a:lnTo>
                    <a:pt x="1"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1" name="Google Shape;3751;p12"/>
            <p:cNvSpPr/>
            <p:nvPr/>
          </p:nvSpPr>
          <p:spPr>
            <a:xfrm rot="10800000">
              <a:off x="7097945" y="2951301"/>
              <a:ext cx="117867" cy="117867"/>
            </a:xfrm>
            <a:custGeom>
              <a:rect b="b" l="l" r="r" t="t"/>
              <a:pathLst>
                <a:path extrusionOk="0" h="4856" w="4856">
                  <a:moveTo>
                    <a:pt x="1" y="0"/>
                  </a:moveTo>
                  <a:lnTo>
                    <a:pt x="1" y="4855"/>
                  </a:lnTo>
                  <a:lnTo>
                    <a:pt x="4856" y="4855"/>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2" name="Google Shape;3752;p12"/>
            <p:cNvSpPr/>
            <p:nvPr/>
          </p:nvSpPr>
          <p:spPr>
            <a:xfrm rot="10800000">
              <a:off x="7097945" y="2659036"/>
              <a:ext cx="117867" cy="117892"/>
            </a:xfrm>
            <a:custGeom>
              <a:rect b="b" l="l" r="r" t="t"/>
              <a:pathLst>
                <a:path extrusionOk="0" h="4857" w="4856">
                  <a:moveTo>
                    <a:pt x="1" y="1"/>
                  </a:moveTo>
                  <a:lnTo>
                    <a:pt x="1"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3" name="Google Shape;3753;p12"/>
            <p:cNvSpPr/>
            <p:nvPr/>
          </p:nvSpPr>
          <p:spPr>
            <a:xfrm rot="10800000">
              <a:off x="7097945" y="2512915"/>
              <a:ext cx="117867" cy="117867"/>
            </a:xfrm>
            <a:custGeom>
              <a:rect b="b" l="l" r="r" t="t"/>
              <a:pathLst>
                <a:path extrusionOk="0" h="4856" w="4856">
                  <a:moveTo>
                    <a:pt x="1" y="0"/>
                  </a:moveTo>
                  <a:lnTo>
                    <a:pt x="1" y="4856"/>
                  </a:lnTo>
                  <a:lnTo>
                    <a:pt x="4856" y="4856"/>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4" name="Google Shape;3754;p12"/>
            <p:cNvSpPr/>
            <p:nvPr/>
          </p:nvSpPr>
          <p:spPr>
            <a:xfrm rot="10800000">
              <a:off x="7097945" y="2366770"/>
              <a:ext cx="117867" cy="117892"/>
            </a:xfrm>
            <a:custGeom>
              <a:rect b="b" l="l" r="r" t="t"/>
              <a:pathLst>
                <a:path extrusionOk="0" h="4857" w="4856">
                  <a:moveTo>
                    <a:pt x="1" y="1"/>
                  </a:moveTo>
                  <a:lnTo>
                    <a:pt x="1"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5" name="Google Shape;3755;p12"/>
            <p:cNvSpPr/>
            <p:nvPr/>
          </p:nvSpPr>
          <p:spPr>
            <a:xfrm rot="10800000">
              <a:off x="7097945" y="2220650"/>
              <a:ext cx="117867" cy="117867"/>
            </a:xfrm>
            <a:custGeom>
              <a:rect b="b" l="l" r="r" t="t"/>
              <a:pathLst>
                <a:path extrusionOk="0" h="4856" w="4856">
                  <a:moveTo>
                    <a:pt x="1" y="0"/>
                  </a:moveTo>
                  <a:lnTo>
                    <a:pt x="1" y="4855"/>
                  </a:lnTo>
                  <a:lnTo>
                    <a:pt x="4856" y="4855"/>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6" name="Google Shape;3756;p12"/>
            <p:cNvSpPr/>
            <p:nvPr/>
          </p:nvSpPr>
          <p:spPr>
            <a:xfrm rot="10800000">
              <a:off x="7097945" y="1782264"/>
              <a:ext cx="117867" cy="117867"/>
            </a:xfrm>
            <a:custGeom>
              <a:rect b="b" l="l" r="r" t="t"/>
              <a:pathLst>
                <a:path extrusionOk="0" h="4856" w="4856">
                  <a:moveTo>
                    <a:pt x="1" y="1"/>
                  </a:moveTo>
                  <a:lnTo>
                    <a:pt x="1"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7" name="Google Shape;3757;p12"/>
            <p:cNvSpPr/>
            <p:nvPr/>
          </p:nvSpPr>
          <p:spPr>
            <a:xfrm rot="10800000">
              <a:off x="7097945" y="1636120"/>
              <a:ext cx="117867" cy="117867"/>
            </a:xfrm>
            <a:custGeom>
              <a:rect b="b" l="l" r="r" t="t"/>
              <a:pathLst>
                <a:path extrusionOk="0" h="4856" w="4856">
                  <a:moveTo>
                    <a:pt x="1" y="0"/>
                  </a:moveTo>
                  <a:lnTo>
                    <a:pt x="1" y="4855"/>
                  </a:lnTo>
                  <a:lnTo>
                    <a:pt x="4856" y="4855"/>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8" name="Google Shape;3758;p12"/>
            <p:cNvSpPr/>
            <p:nvPr/>
          </p:nvSpPr>
          <p:spPr>
            <a:xfrm rot="10800000">
              <a:off x="7097945" y="1489999"/>
              <a:ext cx="117867" cy="117867"/>
            </a:xfrm>
            <a:custGeom>
              <a:rect b="b" l="l" r="r" t="t"/>
              <a:pathLst>
                <a:path extrusionOk="0" h="4856" w="4856">
                  <a:moveTo>
                    <a:pt x="1" y="0"/>
                  </a:moveTo>
                  <a:lnTo>
                    <a:pt x="1" y="4856"/>
                  </a:lnTo>
                  <a:lnTo>
                    <a:pt x="4856" y="4856"/>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9" name="Google Shape;3759;p12"/>
            <p:cNvSpPr/>
            <p:nvPr/>
          </p:nvSpPr>
          <p:spPr>
            <a:xfrm rot="10800000">
              <a:off x="7097945" y="1197734"/>
              <a:ext cx="117867" cy="117867"/>
            </a:xfrm>
            <a:custGeom>
              <a:rect b="b" l="l" r="r" t="t"/>
              <a:pathLst>
                <a:path extrusionOk="0" h="4856" w="4856">
                  <a:moveTo>
                    <a:pt x="1" y="0"/>
                  </a:moveTo>
                  <a:lnTo>
                    <a:pt x="1" y="4856"/>
                  </a:lnTo>
                  <a:lnTo>
                    <a:pt x="4856" y="4856"/>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0" name="Google Shape;3760;p12"/>
            <p:cNvSpPr/>
            <p:nvPr/>
          </p:nvSpPr>
          <p:spPr>
            <a:xfrm rot="10800000">
              <a:off x="7097945" y="467083"/>
              <a:ext cx="117867" cy="117867"/>
            </a:xfrm>
            <a:custGeom>
              <a:rect b="b" l="l" r="r" t="t"/>
              <a:pathLst>
                <a:path extrusionOk="0" h="4856" w="4856">
                  <a:moveTo>
                    <a:pt x="1" y="1"/>
                  </a:moveTo>
                  <a:lnTo>
                    <a:pt x="1"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1" name="Google Shape;3761;p12"/>
            <p:cNvSpPr/>
            <p:nvPr/>
          </p:nvSpPr>
          <p:spPr>
            <a:xfrm rot="10800000">
              <a:off x="7097945" y="174818"/>
              <a:ext cx="117867" cy="117867"/>
            </a:xfrm>
            <a:custGeom>
              <a:rect b="b" l="l" r="r" t="t"/>
              <a:pathLst>
                <a:path extrusionOk="0" h="4856" w="4856">
                  <a:moveTo>
                    <a:pt x="1" y="0"/>
                  </a:moveTo>
                  <a:lnTo>
                    <a:pt x="1" y="4856"/>
                  </a:lnTo>
                  <a:lnTo>
                    <a:pt x="4856" y="4856"/>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2" name="Google Shape;3762;p12"/>
            <p:cNvSpPr/>
            <p:nvPr/>
          </p:nvSpPr>
          <p:spPr>
            <a:xfrm rot="10800000">
              <a:off x="7097945" y="28698"/>
              <a:ext cx="117867" cy="117867"/>
            </a:xfrm>
            <a:custGeom>
              <a:rect b="b" l="l" r="r" t="t"/>
              <a:pathLst>
                <a:path extrusionOk="0" h="4856" w="4856">
                  <a:moveTo>
                    <a:pt x="1" y="1"/>
                  </a:moveTo>
                  <a:lnTo>
                    <a:pt x="1"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3" name="Google Shape;3763;p12"/>
            <p:cNvSpPr/>
            <p:nvPr/>
          </p:nvSpPr>
          <p:spPr>
            <a:xfrm rot="10800000">
              <a:off x="6951800" y="4851012"/>
              <a:ext cx="117892" cy="117867"/>
            </a:xfrm>
            <a:custGeom>
              <a:rect b="b" l="l" r="r" t="t"/>
              <a:pathLst>
                <a:path extrusionOk="0" h="4856" w="4857">
                  <a:moveTo>
                    <a:pt x="1" y="0"/>
                  </a:moveTo>
                  <a:lnTo>
                    <a:pt x="1" y="4856"/>
                  </a:lnTo>
                  <a:lnTo>
                    <a:pt x="4856" y="4856"/>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4" name="Google Shape;3764;p12"/>
            <p:cNvSpPr/>
            <p:nvPr/>
          </p:nvSpPr>
          <p:spPr>
            <a:xfrm rot="10800000">
              <a:off x="6951800" y="4704867"/>
              <a:ext cx="117892" cy="117892"/>
            </a:xfrm>
            <a:custGeom>
              <a:rect b="b" l="l" r="r" t="t"/>
              <a:pathLst>
                <a:path extrusionOk="0" h="4857" w="4857">
                  <a:moveTo>
                    <a:pt x="1" y="1"/>
                  </a:moveTo>
                  <a:lnTo>
                    <a:pt x="1"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5" name="Google Shape;3765;p12"/>
            <p:cNvSpPr/>
            <p:nvPr/>
          </p:nvSpPr>
          <p:spPr>
            <a:xfrm rot="10800000">
              <a:off x="6951800" y="4266482"/>
              <a:ext cx="117892" cy="117867"/>
            </a:xfrm>
            <a:custGeom>
              <a:rect b="b" l="l" r="r" t="t"/>
              <a:pathLst>
                <a:path extrusionOk="0" h="4856" w="4857">
                  <a:moveTo>
                    <a:pt x="1" y="0"/>
                  </a:moveTo>
                  <a:lnTo>
                    <a:pt x="1" y="4855"/>
                  </a:lnTo>
                  <a:lnTo>
                    <a:pt x="4856" y="4855"/>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6" name="Google Shape;3766;p12"/>
            <p:cNvSpPr/>
            <p:nvPr/>
          </p:nvSpPr>
          <p:spPr>
            <a:xfrm rot="10800000">
              <a:off x="6951800" y="3974217"/>
              <a:ext cx="117892" cy="117867"/>
            </a:xfrm>
            <a:custGeom>
              <a:rect b="b" l="l" r="r" t="t"/>
              <a:pathLst>
                <a:path extrusionOk="0" h="4856" w="4857">
                  <a:moveTo>
                    <a:pt x="1" y="0"/>
                  </a:moveTo>
                  <a:lnTo>
                    <a:pt x="1" y="4855"/>
                  </a:lnTo>
                  <a:lnTo>
                    <a:pt x="4856" y="4855"/>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7" name="Google Shape;3767;p12"/>
            <p:cNvSpPr/>
            <p:nvPr/>
          </p:nvSpPr>
          <p:spPr>
            <a:xfrm rot="10800000">
              <a:off x="6951800" y="3681951"/>
              <a:ext cx="117892" cy="117892"/>
            </a:xfrm>
            <a:custGeom>
              <a:rect b="b" l="l" r="r" t="t"/>
              <a:pathLst>
                <a:path extrusionOk="0" h="4857" w="4857">
                  <a:moveTo>
                    <a:pt x="1" y="1"/>
                  </a:moveTo>
                  <a:lnTo>
                    <a:pt x="1"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8" name="Google Shape;3768;p12"/>
            <p:cNvSpPr/>
            <p:nvPr/>
          </p:nvSpPr>
          <p:spPr>
            <a:xfrm rot="10800000">
              <a:off x="6951800" y="3243566"/>
              <a:ext cx="117892" cy="117867"/>
            </a:xfrm>
            <a:custGeom>
              <a:rect b="b" l="l" r="r" t="t"/>
              <a:pathLst>
                <a:path extrusionOk="0" h="4856" w="4857">
                  <a:moveTo>
                    <a:pt x="1" y="0"/>
                  </a:moveTo>
                  <a:lnTo>
                    <a:pt x="1" y="4855"/>
                  </a:lnTo>
                  <a:lnTo>
                    <a:pt x="4856" y="4855"/>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9" name="Google Shape;3769;p12"/>
            <p:cNvSpPr/>
            <p:nvPr/>
          </p:nvSpPr>
          <p:spPr>
            <a:xfrm rot="10800000">
              <a:off x="6951800" y="2951301"/>
              <a:ext cx="117892" cy="117867"/>
            </a:xfrm>
            <a:custGeom>
              <a:rect b="b" l="l" r="r" t="t"/>
              <a:pathLst>
                <a:path extrusionOk="0" h="4856" w="4857">
                  <a:moveTo>
                    <a:pt x="1" y="0"/>
                  </a:moveTo>
                  <a:lnTo>
                    <a:pt x="1" y="4855"/>
                  </a:lnTo>
                  <a:lnTo>
                    <a:pt x="4856" y="4855"/>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0" name="Google Shape;3770;p12"/>
            <p:cNvSpPr/>
            <p:nvPr/>
          </p:nvSpPr>
          <p:spPr>
            <a:xfrm rot="10800000">
              <a:off x="6951800" y="2512915"/>
              <a:ext cx="117892" cy="117867"/>
            </a:xfrm>
            <a:custGeom>
              <a:rect b="b" l="l" r="r" t="t"/>
              <a:pathLst>
                <a:path extrusionOk="0" h="4856" w="4857">
                  <a:moveTo>
                    <a:pt x="1" y="0"/>
                  </a:moveTo>
                  <a:lnTo>
                    <a:pt x="1" y="4856"/>
                  </a:lnTo>
                  <a:lnTo>
                    <a:pt x="4856" y="4856"/>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1" name="Google Shape;3771;p12"/>
            <p:cNvSpPr/>
            <p:nvPr/>
          </p:nvSpPr>
          <p:spPr>
            <a:xfrm rot="10800000">
              <a:off x="6951800" y="2220650"/>
              <a:ext cx="117892" cy="117867"/>
            </a:xfrm>
            <a:custGeom>
              <a:rect b="b" l="l" r="r" t="t"/>
              <a:pathLst>
                <a:path extrusionOk="0" h="4856" w="4857">
                  <a:moveTo>
                    <a:pt x="1" y="0"/>
                  </a:moveTo>
                  <a:lnTo>
                    <a:pt x="1" y="4855"/>
                  </a:lnTo>
                  <a:lnTo>
                    <a:pt x="4856" y="4855"/>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2" name="Google Shape;3772;p12"/>
            <p:cNvSpPr/>
            <p:nvPr/>
          </p:nvSpPr>
          <p:spPr>
            <a:xfrm rot="10800000">
              <a:off x="6951800" y="2074529"/>
              <a:ext cx="117892" cy="117867"/>
            </a:xfrm>
            <a:custGeom>
              <a:rect b="b" l="l" r="r" t="t"/>
              <a:pathLst>
                <a:path extrusionOk="0" h="4856" w="4857">
                  <a:moveTo>
                    <a:pt x="1" y="1"/>
                  </a:moveTo>
                  <a:lnTo>
                    <a:pt x="1"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3" name="Google Shape;3773;p12"/>
            <p:cNvSpPr/>
            <p:nvPr/>
          </p:nvSpPr>
          <p:spPr>
            <a:xfrm rot="10800000">
              <a:off x="6951800" y="1782264"/>
              <a:ext cx="117892" cy="117867"/>
            </a:xfrm>
            <a:custGeom>
              <a:rect b="b" l="l" r="r" t="t"/>
              <a:pathLst>
                <a:path extrusionOk="0" h="4856" w="4857">
                  <a:moveTo>
                    <a:pt x="1" y="1"/>
                  </a:moveTo>
                  <a:lnTo>
                    <a:pt x="1"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4" name="Google Shape;3774;p12"/>
            <p:cNvSpPr/>
            <p:nvPr/>
          </p:nvSpPr>
          <p:spPr>
            <a:xfrm rot="10800000">
              <a:off x="6951800" y="1636120"/>
              <a:ext cx="117892" cy="117867"/>
            </a:xfrm>
            <a:custGeom>
              <a:rect b="b" l="l" r="r" t="t"/>
              <a:pathLst>
                <a:path extrusionOk="0" h="4856" w="4857">
                  <a:moveTo>
                    <a:pt x="1" y="0"/>
                  </a:moveTo>
                  <a:lnTo>
                    <a:pt x="1" y="4855"/>
                  </a:lnTo>
                  <a:lnTo>
                    <a:pt x="4856" y="4855"/>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5" name="Google Shape;3775;p12"/>
            <p:cNvSpPr/>
            <p:nvPr/>
          </p:nvSpPr>
          <p:spPr>
            <a:xfrm rot="10800000">
              <a:off x="6951800" y="1489999"/>
              <a:ext cx="117892" cy="117867"/>
            </a:xfrm>
            <a:custGeom>
              <a:rect b="b" l="l" r="r" t="t"/>
              <a:pathLst>
                <a:path extrusionOk="0" h="4856" w="4857">
                  <a:moveTo>
                    <a:pt x="1" y="0"/>
                  </a:moveTo>
                  <a:lnTo>
                    <a:pt x="1" y="4856"/>
                  </a:lnTo>
                  <a:lnTo>
                    <a:pt x="4856" y="4856"/>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6" name="Google Shape;3776;p12"/>
            <p:cNvSpPr/>
            <p:nvPr/>
          </p:nvSpPr>
          <p:spPr>
            <a:xfrm rot="10800000">
              <a:off x="6951800" y="1197734"/>
              <a:ext cx="117892" cy="117867"/>
            </a:xfrm>
            <a:custGeom>
              <a:rect b="b" l="l" r="r" t="t"/>
              <a:pathLst>
                <a:path extrusionOk="0" h="4856" w="4857">
                  <a:moveTo>
                    <a:pt x="1" y="0"/>
                  </a:moveTo>
                  <a:lnTo>
                    <a:pt x="1" y="4856"/>
                  </a:lnTo>
                  <a:lnTo>
                    <a:pt x="4856" y="4856"/>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7" name="Google Shape;3777;p12"/>
            <p:cNvSpPr/>
            <p:nvPr/>
          </p:nvSpPr>
          <p:spPr>
            <a:xfrm rot="10800000">
              <a:off x="6951800" y="1051613"/>
              <a:ext cx="117892" cy="117867"/>
            </a:xfrm>
            <a:custGeom>
              <a:rect b="b" l="l" r="r" t="t"/>
              <a:pathLst>
                <a:path extrusionOk="0" h="4856" w="4857">
                  <a:moveTo>
                    <a:pt x="1" y="1"/>
                  </a:moveTo>
                  <a:lnTo>
                    <a:pt x="1"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8" name="Google Shape;3778;p12"/>
            <p:cNvSpPr/>
            <p:nvPr/>
          </p:nvSpPr>
          <p:spPr>
            <a:xfrm rot="10800000">
              <a:off x="6951800" y="613204"/>
              <a:ext cx="117892" cy="117867"/>
            </a:xfrm>
            <a:custGeom>
              <a:rect b="b" l="l" r="r" t="t"/>
              <a:pathLst>
                <a:path extrusionOk="0" h="4856" w="4857">
                  <a:moveTo>
                    <a:pt x="1" y="0"/>
                  </a:moveTo>
                  <a:lnTo>
                    <a:pt x="1" y="4855"/>
                  </a:lnTo>
                  <a:lnTo>
                    <a:pt x="4856" y="4855"/>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9" name="Google Shape;3779;p12"/>
            <p:cNvSpPr/>
            <p:nvPr/>
          </p:nvSpPr>
          <p:spPr>
            <a:xfrm rot="10800000">
              <a:off x="6951800" y="320938"/>
              <a:ext cx="117892" cy="117892"/>
            </a:xfrm>
            <a:custGeom>
              <a:rect b="b" l="l" r="r" t="t"/>
              <a:pathLst>
                <a:path extrusionOk="0" h="4857" w="4857">
                  <a:moveTo>
                    <a:pt x="1" y="1"/>
                  </a:moveTo>
                  <a:lnTo>
                    <a:pt x="1"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0" name="Google Shape;3780;p12"/>
            <p:cNvSpPr/>
            <p:nvPr/>
          </p:nvSpPr>
          <p:spPr>
            <a:xfrm rot="10800000">
              <a:off x="6951800" y="174818"/>
              <a:ext cx="117892" cy="117867"/>
            </a:xfrm>
            <a:custGeom>
              <a:rect b="b" l="l" r="r" t="t"/>
              <a:pathLst>
                <a:path extrusionOk="0" h="4856" w="4857">
                  <a:moveTo>
                    <a:pt x="1" y="0"/>
                  </a:moveTo>
                  <a:lnTo>
                    <a:pt x="1" y="4856"/>
                  </a:lnTo>
                  <a:lnTo>
                    <a:pt x="4856" y="4856"/>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1" name="Google Shape;3781;p12"/>
            <p:cNvSpPr/>
            <p:nvPr/>
          </p:nvSpPr>
          <p:spPr>
            <a:xfrm rot="10800000">
              <a:off x="6805680" y="4997133"/>
              <a:ext cx="117867" cy="117867"/>
            </a:xfrm>
            <a:custGeom>
              <a:rect b="b" l="l" r="r" t="t"/>
              <a:pathLst>
                <a:path extrusionOk="0" h="4856" w="4856">
                  <a:moveTo>
                    <a:pt x="0" y="0"/>
                  </a:moveTo>
                  <a:lnTo>
                    <a:pt x="0" y="4855"/>
                  </a:lnTo>
                  <a:lnTo>
                    <a:pt x="4856" y="4855"/>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2" name="Google Shape;3782;p12"/>
            <p:cNvSpPr/>
            <p:nvPr/>
          </p:nvSpPr>
          <p:spPr>
            <a:xfrm rot="10800000">
              <a:off x="6805680" y="4558747"/>
              <a:ext cx="117867" cy="117867"/>
            </a:xfrm>
            <a:custGeom>
              <a:rect b="b" l="l" r="r" t="t"/>
              <a:pathLst>
                <a:path extrusionOk="0" h="4856" w="4856">
                  <a:moveTo>
                    <a:pt x="0" y="0"/>
                  </a:moveTo>
                  <a:lnTo>
                    <a:pt x="0" y="4855"/>
                  </a:lnTo>
                  <a:lnTo>
                    <a:pt x="4856" y="4855"/>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3" name="Google Shape;3783;p12"/>
            <p:cNvSpPr/>
            <p:nvPr/>
          </p:nvSpPr>
          <p:spPr>
            <a:xfrm rot="10800000">
              <a:off x="6805680" y="4120361"/>
              <a:ext cx="117867" cy="117867"/>
            </a:xfrm>
            <a:custGeom>
              <a:rect b="b" l="l" r="r" t="t"/>
              <a:pathLst>
                <a:path extrusionOk="0" h="4856" w="4856">
                  <a:moveTo>
                    <a:pt x="0" y="1"/>
                  </a:moveTo>
                  <a:lnTo>
                    <a:pt x="0"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4" name="Google Shape;3784;p12"/>
            <p:cNvSpPr/>
            <p:nvPr/>
          </p:nvSpPr>
          <p:spPr>
            <a:xfrm rot="10800000">
              <a:off x="6805680" y="3535831"/>
              <a:ext cx="117867" cy="117867"/>
            </a:xfrm>
            <a:custGeom>
              <a:rect b="b" l="l" r="r" t="t"/>
              <a:pathLst>
                <a:path extrusionOk="0" h="4856" w="4856">
                  <a:moveTo>
                    <a:pt x="0" y="0"/>
                  </a:moveTo>
                  <a:lnTo>
                    <a:pt x="0" y="4856"/>
                  </a:lnTo>
                  <a:lnTo>
                    <a:pt x="4856" y="4856"/>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5" name="Google Shape;3785;p12"/>
            <p:cNvSpPr/>
            <p:nvPr/>
          </p:nvSpPr>
          <p:spPr>
            <a:xfrm rot="10800000">
              <a:off x="6805680" y="2951301"/>
              <a:ext cx="117867" cy="117867"/>
            </a:xfrm>
            <a:custGeom>
              <a:rect b="b" l="l" r="r" t="t"/>
              <a:pathLst>
                <a:path extrusionOk="0" h="4856" w="4856">
                  <a:moveTo>
                    <a:pt x="0" y="0"/>
                  </a:moveTo>
                  <a:lnTo>
                    <a:pt x="0" y="4855"/>
                  </a:lnTo>
                  <a:lnTo>
                    <a:pt x="4856" y="4855"/>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6" name="Google Shape;3786;p12"/>
            <p:cNvSpPr/>
            <p:nvPr/>
          </p:nvSpPr>
          <p:spPr>
            <a:xfrm rot="10800000">
              <a:off x="6805680" y="2220650"/>
              <a:ext cx="117867" cy="117867"/>
            </a:xfrm>
            <a:custGeom>
              <a:rect b="b" l="l" r="r" t="t"/>
              <a:pathLst>
                <a:path extrusionOk="0" h="4856" w="4856">
                  <a:moveTo>
                    <a:pt x="0" y="0"/>
                  </a:moveTo>
                  <a:lnTo>
                    <a:pt x="0" y="4855"/>
                  </a:lnTo>
                  <a:lnTo>
                    <a:pt x="4856" y="4855"/>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7" name="Google Shape;3787;p12"/>
            <p:cNvSpPr/>
            <p:nvPr/>
          </p:nvSpPr>
          <p:spPr>
            <a:xfrm rot="10800000">
              <a:off x="6805680" y="1051613"/>
              <a:ext cx="117867" cy="117867"/>
            </a:xfrm>
            <a:custGeom>
              <a:rect b="b" l="l" r="r" t="t"/>
              <a:pathLst>
                <a:path extrusionOk="0" h="4856" w="4856">
                  <a:moveTo>
                    <a:pt x="0" y="1"/>
                  </a:moveTo>
                  <a:lnTo>
                    <a:pt x="0"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8" name="Google Shape;3788;p12"/>
            <p:cNvSpPr/>
            <p:nvPr/>
          </p:nvSpPr>
          <p:spPr>
            <a:xfrm rot="10800000">
              <a:off x="6805680" y="905469"/>
              <a:ext cx="117867" cy="117867"/>
            </a:xfrm>
            <a:custGeom>
              <a:rect b="b" l="l" r="r" t="t"/>
              <a:pathLst>
                <a:path extrusionOk="0" h="4856" w="4856">
                  <a:moveTo>
                    <a:pt x="0" y="0"/>
                  </a:moveTo>
                  <a:lnTo>
                    <a:pt x="0" y="4855"/>
                  </a:lnTo>
                  <a:lnTo>
                    <a:pt x="4856" y="4855"/>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9" name="Google Shape;3789;p12"/>
            <p:cNvSpPr/>
            <p:nvPr/>
          </p:nvSpPr>
          <p:spPr>
            <a:xfrm rot="10800000">
              <a:off x="6805680" y="28698"/>
              <a:ext cx="117867" cy="117867"/>
            </a:xfrm>
            <a:custGeom>
              <a:rect b="b" l="l" r="r" t="t"/>
              <a:pathLst>
                <a:path extrusionOk="0" h="4856" w="4856">
                  <a:moveTo>
                    <a:pt x="0" y="1"/>
                  </a:moveTo>
                  <a:lnTo>
                    <a:pt x="0"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0" name="Google Shape;3790;p12"/>
            <p:cNvSpPr/>
            <p:nvPr/>
          </p:nvSpPr>
          <p:spPr>
            <a:xfrm rot="10800000">
              <a:off x="6659535" y="4851012"/>
              <a:ext cx="117892" cy="117867"/>
            </a:xfrm>
            <a:custGeom>
              <a:rect b="b" l="l" r="r" t="t"/>
              <a:pathLst>
                <a:path extrusionOk="0" h="4856" w="4857">
                  <a:moveTo>
                    <a:pt x="1" y="0"/>
                  </a:moveTo>
                  <a:lnTo>
                    <a:pt x="1" y="4856"/>
                  </a:lnTo>
                  <a:lnTo>
                    <a:pt x="4856" y="4856"/>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1" name="Google Shape;3791;p12"/>
            <p:cNvSpPr/>
            <p:nvPr/>
          </p:nvSpPr>
          <p:spPr>
            <a:xfrm rot="10800000">
              <a:off x="6659535" y="3974217"/>
              <a:ext cx="117892" cy="117867"/>
            </a:xfrm>
            <a:custGeom>
              <a:rect b="b" l="l" r="r" t="t"/>
              <a:pathLst>
                <a:path extrusionOk="0" h="4856" w="4857">
                  <a:moveTo>
                    <a:pt x="1" y="0"/>
                  </a:moveTo>
                  <a:lnTo>
                    <a:pt x="1" y="4855"/>
                  </a:lnTo>
                  <a:lnTo>
                    <a:pt x="4856" y="4855"/>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2" name="Google Shape;3792;p12"/>
            <p:cNvSpPr/>
            <p:nvPr/>
          </p:nvSpPr>
          <p:spPr>
            <a:xfrm rot="10800000">
              <a:off x="6659535" y="3243566"/>
              <a:ext cx="117892" cy="117867"/>
            </a:xfrm>
            <a:custGeom>
              <a:rect b="b" l="l" r="r" t="t"/>
              <a:pathLst>
                <a:path extrusionOk="0" h="4856" w="4857">
                  <a:moveTo>
                    <a:pt x="1" y="0"/>
                  </a:moveTo>
                  <a:lnTo>
                    <a:pt x="1" y="4855"/>
                  </a:lnTo>
                  <a:lnTo>
                    <a:pt x="4856" y="4855"/>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3" name="Google Shape;3793;p12"/>
            <p:cNvSpPr/>
            <p:nvPr/>
          </p:nvSpPr>
          <p:spPr>
            <a:xfrm rot="10800000">
              <a:off x="6659535" y="2512915"/>
              <a:ext cx="117892" cy="117867"/>
            </a:xfrm>
            <a:custGeom>
              <a:rect b="b" l="l" r="r" t="t"/>
              <a:pathLst>
                <a:path extrusionOk="0" h="4856" w="4857">
                  <a:moveTo>
                    <a:pt x="1" y="0"/>
                  </a:moveTo>
                  <a:lnTo>
                    <a:pt x="1" y="4856"/>
                  </a:lnTo>
                  <a:lnTo>
                    <a:pt x="4856" y="4856"/>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4" name="Google Shape;3794;p12"/>
            <p:cNvSpPr/>
            <p:nvPr/>
          </p:nvSpPr>
          <p:spPr>
            <a:xfrm rot="10800000">
              <a:off x="6659535" y="1636120"/>
              <a:ext cx="117892" cy="117867"/>
            </a:xfrm>
            <a:custGeom>
              <a:rect b="b" l="l" r="r" t="t"/>
              <a:pathLst>
                <a:path extrusionOk="0" h="4856" w="4857">
                  <a:moveTo>
                    <a:pt x="1" y="0"/>
                  </a:moveTo>
                  <a:lnTo>
                    <a:pt x="1" y="4855"/>
                  </a:lnTo>
                  <a:lnTo>
                    <a:pt x="4856" y="4855"/>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5" name="Google Shape;3795;p12"/>
            <p:cNvSpPr/>
            <p:nvPr/>
          </p:nvSpPr>
          <p:spPr>
            <a:xfrm rot="10800000">
              <a:off x="6659535" y="905469"/>
              <a:ext cx="117892" cy="117867"/>
            </a:xfrm>
            <a:custGeom>
              <a:rect b="b" l="l" r="r" t="t"/>
              <a:pathLst>
                <a:path extrusionOk="0" h="4856" w="4857">
                  <a:moveTo>
                    <a:pt x="1" y="0"/>
                  </a:moveTo>
                  <a:lnTo>
                    <a:pt x="1" y="4855"/>
                  </a:lnTo>
                  <a:lnTo>
                    <a:pt x="4856" y="4855"/>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6" name="Google Shape;3796;p12"/>
            <p:cNvSpPr/>
            <p:nvPr/>
          </p:nvSpPr>
          <p:spPr>
            <a:xfrm rot="10800000">
              <a:off x="6659535" y="759348"/>
              <a:ext cx="117892" cy="117867"/>
            </a:xfrm>
            <a:custGeom>
              <a:rect b="b" l="l" r="r" t="t"/>
              <a:pathLst>
                <a:path extrusionOk="0" h="4856" w="4857">
                  <a:moveTo>
                    <a:pt x="1" y="1"/>
                  </a:moveTo>
                  <a:lnTo>
                    <a:pt x="1"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7" name="Google Shape;3797;p12"/>
            <p:cNvSpPr/>
            <p:nvPr/>
          </p:nvSpPr>
          <p:spPr>
            <a:xfrm rot="10800000">
              <a:off x="6659535" y="174818"/>
              <a:ext cx="117892" cy="117867"/>
            </a:xfrm>
            <a:custGeom>
              <a:rect b="b" l="l" r="r" t="t"/>
              <a:pathLst>
                <a:path extrusionOk="0" h="4856" w="4857">
                  <a:moveTo>
                    <a:pt x="1" y="0"/>
                  </a:moveTo>
                  <a:lnTo>
                    <a:pt x="1" y="4856"/>
                  </a:lnTo>
                  <a:lnTo>
                    <a:pt x="4856" y="4856"/>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8" name="Google Shape;3798;p12"/>
            <p:cNvSpPr/>
            <p:nvPr/>
          </p:nvSpPr>
          <p:spPr>
            <a:xfrm rot="10800000">
              <a:off x="6513415" y="4997133"/>
              <a:ext cx="117867" cy="117867"/>
            </a:xfrm>
            <a:custGeom>
              <a:rect b="b" l="l" r="r" t="t"/>
              <a:pathLst>
                <a:path extrusionOk="0" h="4856" w="4856">
                  <a:moveTo>
                    <a:pt x="0" y="0"/>
                  </a:moveTo>
                  <a:lnTo>
                    <a:pt x="0" y="4855"/>
                  </a:lnTo>
                  <a:lnTo>
                    <a:pt x="4855" y="4855"/>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9" name="Google Shape;3799;p12"/>
            <p:cNvSpPr/>
            <p:nvPr/>
          </p:nvSpPr>
          <p:spPr>
            <a:xfrm rot="10800000">
              <a:off x="6513415" y="3974217"/>
              <a:ext cx="117867" cy="117867"/>
            </a:xfrm>
            <a:custGeom>
              <a:rect b="b" l="l" r="r" t="t"/>
              <a:pathLst>
                <a:path extrusionOk="0" h="4856" w="4856">
                  <a:moveTo>
                    <a:pt x="0" y="0"/>
                  </a:moveTo>
                  <a:lnTo>
                    <a:pt x="0" y="4855"/>
                  </a:lnTo>
                  <a:lnTo>
                    <a:pt x="4855" y="4855"/>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0" name="Google Shape;3800;p12"/>
            <p:cNvSpPr/>
            <p:nvPr/>
          </p:nvSpPr>
          <p:spPr>
            <a:xfrm rot="10800000">
              <a:off x="6513415" y="2074529"/>
              <a:ext cx="117867" cy="117867"/>
            </a:xfrm>
            <a:custGeom>
              <a:rect b="b" l="l" r="r" t="t"/>
              <a:pathLst>
                <a:path extrusionOk="0" h="4856" w="4856">
                  <a:moveTo>
                    <a:pt x="0" y="1"/>
                  </a:moveTo>
                  <a:lnTo>
                    <a:pt x="0" y="4856"/>
                  </a:lnTo>
                  <a:lnTo>
                    <a:pt x="4855" y="4856"/>
                  </a:lnTo>
                  <a:lnTo>
                    <a:pt x="48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1" name="Google Shape;3801;p12"/>
            <p:cNvSpPr/>
            <p:nvPr/>
          </p:nvSpPr>
          <p:spPr>
            <a:xfrm rot="10800000">
              <a:off x="6513415" y="1489999"/>
              <a:ext cx="117867" cy="117867"/>
            </a:xfrm>
            <a:custGeom>
              <a:rect b="b" l="l" r="r" t="t"/>
              <a:pathLst>
                <a:path extrusionOk="0" h="4856" w="4856">
                  <a:moveTo>
                    <a:pt x="0" y="0"/>
                  </a:moveTo>
                  <a:lnTo>
                    <a:pt x="0" y="4856"/>
                  </a:lnTo>
                  <a:lnTo>
                    <a:pt x="4855" y="4856"/>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2" name="Google Shape;3802;p12"/>
            <p:cNvSpPr/>
            <p:nvPr/>
          </p:nvSpPr>
          <p:spPr>
            <a:xfrm rot="10800000">
              <a:off x="6513415" y="905469"/>
              <a:ext cx="117867" cy="117867"/>
            </a:xfrm>
            <a:custGeom>
              <a:rect b="b" l="l" r="r" t="t"/>
              <a:pathLst>
                <a:path extrusionOk="0" h="4856" w="4856">
                  <a:moveTo>
                    <a:pt x="0" y="0"/>
                  </a:moveTo>
                  <a:lnTo>
                    <a:pt x="0" y="4855"/>
                  </a:lnTo>
                  <a:lnTo>
                    <a:pt x="4855" y="4855"/>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3" name="Google Shape;3803;p12"/>
            <p:cNvSpPr/>
            <p:nvPr/>
          </p:nvSpPr>
          <p:spPr>
            <a:xfrm rot="10800000">
              <a:off x="6513415" y="174818"/>
              <a:ext cx="117867" cy="117867"/>
            </a:xfrm>
            <a:custGeom>
              <a:rect b="b" l="l" r="r" t="t"/>
              <a:pathLst>
                <a:path extrusionOk="0" h="4856" w="4856">
                  <a:moveTo>
                    <a:pt x="0" y="0"/>
                  </a:moveTo>
                  <a:lnTo>
                    <a:pt x="0" y="4856"/>
                  </a:lnTo>
                  <a:lnTo>
                    <a:pt x="4855" y="4856"/>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4" name="Google Shape;3804;p12"/>
            <p:cNvSpPr/>
            <p:nvPr/>
          </p:nvSpPr>
          <p:spPr>
            <a:xfrm rot="10800000">
              <a:off x="6367294" y="4558747"/>
              <a:ext cx="117867" cy="117867"/>
            </a:xfrm>
            <a:custGeom>
              <a:rect b="b" l="l" r="r" t="t"/>
              <a:pathLst>
                <a:path extrusionOk="0" h="4856" w="4856">
                  <a:moveTo>
                    <a:pt x="1" y="0"/>
                  </a:moveTo>
                  <a:lnTo>
                    <a:pt x="1" y="4855"/>
                  </a:lnTo>
                  <a:lnTo>
                    <a:pt x="4856" y="4855"/>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5" name="Google Shape;3805;p12"/>
            <p:cNvSpPr/>
            <p:nvPr/>
          </p:nvSpPr>
          <p:spPr>
            <a:xfrm rot="10800000">
              <a:off x="6367294" y="3681951"/>
              <a:ext cx="117867" cy="117892"/>
            </a:xfrm>
            <a:custGeom>
              <a:rect b="b" l="l" r="r" t="t"/>
              <a:pathLst>
                <a:path extrusionOk="0" h="4857" w="4856">
                  <a:moveTo>
                    <a:pt x="1" y="1"/>
                  </a:moveTo>
                  <a:lnTo>
                    <a:pt x="1"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6" name="Google Shape;3806;p12"/>
            <p:cNvSpPr/>
            <p:nvPr/>
          </p:nvSpPr>
          <p:spPr>
            <a:xfrm rot="10800000">
              <a:off x="6367294" y="2659036"/>
              <a:ext cx="117867" cy="117892"/>
            </a:xfrm>
            <a:custGeom>
              <a:rect b="b" l="l" r="r" t="t"/>
              <a:pathLst>
                <a:path extrusionOk="0" h="4857" w="4856">
                  <a:moveTo>
                    <a:pt x="1" y="1"/>
                  </a:moveTo>
                  <a:lnTo>
                    <a:pt x="1"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7" name="Google Shape;3807;p12"/>
            <p:cNvSpPr/>
            <p:nvPr/>
          </p:nvSpPr>
          <p:spPr>
            <a:xfrm rot="10800000">
              <a:off x="7536331" y="4997133"/>
              <a:ext cx="117867" cy="117867"/>
            </a:xfrm>
            <a:custGeom>
              <a:rect b="b" l="l" r="r" t="t"/>
              <a:pathLst>
                <a:path extrusionOk="0" h="4856" w="4856">
                  <a:moveTo>
                    <a:pt x="0" y="0"/>
                  </a:moveTo>
                  <a:lnTo>
                    <a:pt x="0" y="4855"/>
                  </a:lnTo>
                  <a:lnTo>
                    <a:pt x="4855" y="4855"/>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8" name="Google Shape;3808;p12"/>
            <p:cNvSpPr/>
            <p:nvPr/>
          </p:nvSpPr>
          <p:spPr>
            <a:xfrm rot="10800000">
              <a:off x="7536331" y="4851012"/>
              <a:ext cx="117867" cy="117867"/>
            </a:xfrm>
            <a:custGeom>
              <a:rect b="b" l="l" r="r" t="t"/>
              <a:pathLst>
                <a:path extrusionOk="0" h="4856" w="4856">
                  <a:moveTo>
                    <a:pt x="0" y="0"/>
                  </a:moveTo>
                  <a:lnTo>
                    <a:pt x="0" y="4856"/>
                  </a:lnTo>
                  <a:lnTo>
                    <a:pt x="4855" y="4856"/>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9" name="Google Shape;3809;p12"/>
            <p:cNvSpPr/>
            <p:nvPr/>
          </p:nvSpPr>
          <p:spPr>
            <a:xfrm rot="10800000">
              <a:off x="7536331" y="4412627"/>
              <a:ext cx="117867" cy="117867"/>
            </a:xfrm>
            <a:custGeom>
              <a:rect b="b" l="l" r="r" t="t"/>
              <a:pathLst>
                <a:path extrusionOk="0" h="4856" w="4856">
                  <a:moveTo>
                    <a:pt x="0" y="1"/>
                  </a:moveTo>
                  <a:lnTo>
                    <a:pt x="0" y="4856"/>
                  </a:lnTo>
                  <a:lnTo>
                    <a:pt x="4855" y="4856"/>
                  </a:lnTo>
                  <a:lnTo>
                    <a:pt x="48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0" name="Google Shape;3810;p12"/>
            <p:cNvSpPr/>
            <p:nvPr/>
          </p:nvSpPr>
          <p:spPr>
            <a:xfrm rot="10800000">
              <a:off x="7536331" y="4120361"/>
              <a:ext cx="117867" cy="117867"/>
            </a:xfrm>
            <a:custGeom>
              <a:rect b="b" l="l" r="r" t="t"/>
              <a:pathLst>
                <a:path extrusionOk="0" h="4856" w="4856">
                  <a:moveTo>
                    <a:pt x="0" y="1"/>
                  </a:moveTo>
                  <a:lnTo>
                    <a:pt x="0" y="4856"/>
                  </a:lnTo>
                  <a:lnTo>
                    <a:pt x="4855" y="4856"/>
                  </a:lnTo>
                  <a:lnTo>
                    <a:pt x="48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1" name="Google Shape;3811;p12"/>
            <p:cNvSpPr/>
            <p:nvPr/>
          </p:nvSpPr>
          <p:spPr>
            <a:xfrm rot="10800000">
              <a:off x="7536331" y="3389711"/>
              <a:ext cx="117867" cy="117867"/>
            </a:xfrm>
            <a:custGeom>
              <a:rect b="b" l="l" r="r" t="t"/>
              <a:pathLst>
                <a:path extrusionOk="0" h="4856" w="4856">
                  <a:moveTo>
                    <a:pt x="0" y="1"/>
                  </a:moveTo>
                  <a:lnTo>
                    <a:pt x="0" y="4856"/>
                  </a:lnTo>
                  <a:lnTo>
                    <a:pt x="4855" y="4856"/>
                  </a:lnTo>
                  <a:lnTo>
                    <a:pt x="48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2" name="Google Shape;3812;p12"/>
            <p:cNvSpPr/>
            <p:nvPr/>
          </p:nvSpPr>
          <p:spPr>
            <a:xfrm rot="10800000">
              <a:off x="7536331" y="3243566"/>
              <a:ext cx="117867" cy="117867"/>
            </a:xfrm>
            <a:custGeom>
              <a:rect b="b" l="l" r="r" t="t"/>
              <a:pathLst>
                <a:path extrusionOk="0" h="4856" w="4856">
                  <a:moveTo>
                    <a:pt x="0" y="0"/>
                  </a:moveTo>
                  <a:lnTo>
                    <a:pt x="0" y="4855"/>
                  </a:lnTo>
                  <a:lnTo>
                    <a:pt x="4855" y="4855"/>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3" name="Google Shape;3813;p12"/>
            <p:cNvSpPr/>
            <p:nvPr/>
          </p:nvSpPr>
          <p:spPr>
            <a:xfrm rot="10800000">
              <a:off x="7536331" y="1636120"/>
              <a:ext cx="117867" cy="117867"/>
            </a:xfrm>
            <a:custGeom>
              <a:rect b="b" l="l" r="r" t="t"/>
              <a:pathLst>
                <a:path extrusionOk="0" h="4856" w="4856">
                  <a:moveTo>
                    <a:pt x="0" y="0"/>
                  </a:moveTo>
                  <a:lnTo>
                    <a:pt x="0" y="4855"/>
                  </a:lnTo>
                  <a:lnTo>
                    <a:pt x="4855" y="4855"/>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4" name="Google Shape;3814;p12"/>
            <p:cNvSpPr/>
            <p:nvPr/>
          </p:nvSpPr>
          <p:spPr>
            <a:xfrm rot="10800000">
              <a:off x="7536331" y="1343854"/>
              <a:ext cx="117867" cy="117892"/>
            </a:xfrm>
            <a:custGeom>
              <a:rect b="b" l="l" r="r" t="t"/>
              <a:pathLst>
                <a:path extrusionOk="0" h="4857" w="4856">
                  <a:moveTo>
                    <a:pt x="0" y="1"/>
                  </a:moveTo>
                  <a:lnTo>
                    <a:pt x="0" y="4856"/>
                  </a:lnTo>
                  <a:lnTo>
                    <a:pt x="4855" y="4856"/>
                  </a:lnTo>
                  <a:lnTo>
                    <a:pt x="48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5" name="Google Shape;3815;p12"/>
            <p:cNvSpPr/>
            <p:nvPr/>
          </p:nvSpPr>
          <p:spPr>
            <a:xfrm rot="10800000">
              <a:off x="7390210" y="4997133"/>
              <a:ext cx="117867" cy="117867"/>
            </a:xfrm>
            <a:custGeom>
              <a:rect b="b" l="l" r="r" t="t"/>
              <a:pathLst>
                <a:path extrusionOk="0" h="4856" w="4856">
                  <a:moveTo>
                    <a:pt x="1" y="0"/>
                  </a:moveTo>
                  <a:lnTo>
                    <a:pt x="1" y="4855"/>
                  </a:lnTo>
                  <a:lnTo>
                    <a:pt x="4856" y="4855"/>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6" name="Google Shape;3816;p12"/>
            <p:cNvSpPr/>
            <p:nvPr/>
          </p:nvSpPr>
          <p:spPr>
            <a:xfrm rot="10800000">
              <a:off x="7390210" y="3974217"/>
              <a:ext cx="117867" cy="117867"/>
            </a:xfrm>
            <a:custGeom>
              <a:rect b="b" l="l" r="r" t="t"/>
              <a:pathLst>
                <a:path extrusionOk="0" h="4856" w="4856">
                  <a:moveTo>
                    <a:pt x="1" y="0"/>
                  </a:moveTo>
                  <a:lnTo>
                    <a:pt x="1" y="4855"/>
                  </a:lnTo>
                  <a:lnTo>
                    <a:pt x="4856" y="4855"/>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7" name="Google Shape;3817;p12"/>
            <p:cNvSpPr/>
            <p:nvPr/>
          </p:nvSpPr>
          <p:spPr>
            <a:xfrm rot="10800000">
              <a:off x="7390210" y="3097445"/>
              <a:ext cx="117867" cy="117867"/>
            </a:xfrm>
            <a:custGeom>
              <a:rect b="b" l="l" r="r" t="t"/>
              <a:pathLst>
                <a:path extrusionOk="0" h="4856" w="4856">
                  <a:moveTo>
                    <a:pt x="1" y="1"/>
                  </a:moveTo>
                  <a:lnTo>
                    <a:pt x="1"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8" name="Google Shape;3818;p12"/>
            <p:cNvSpPr/>
            <p:nvPr/>
          </p:nvSpPr>
          <p:spPr>
            <a:xfrm rot="10800000">
              <a:off x="7390210" y="1636120"/>
              <a:ext cx="117867" cy="117867"/>
            </a:xfrm>
            <a:custGeom>
              <a:rect b="b" l="l" r="r" t="t"/>
              <a:pathLst>
                <a:path extrusionOk="0" h="4856" w="4856">
                  <a:moveTo>
                    <a:pt x="1" y="0"/>
                  </a:moveTo>
                  <a:lnTo>
                    <a:pt x="1" y="4855"/>
                  </a:lnTo>
                  <a:lnTo>
                    <a:pt x="4856" y="4855"/>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9" name="Google Shape;3819;p12"/>
            <p:cNvSpPr/>
            <p:nvPr/>
          </p:nvSpPr>
          <p:spPr>
            <a:xfrm rot="10800000">
              <a:off x="7390210" y="467083"/>
              <a:ext cx="117867" cy="117867"/>
            </a:xfrm>
            <a:custGeom>
              <a:rect b="b" l="l" r="r" t="t"/>
              <a:pathLst>
                <a:path extrusionOk="0" h="4856" w="4856">
                  <a:moveTo>
                    <a:pt x="1" y="1"/>
                  </a:moveTo>
                  <a:lnTo>
                    <a:pt x="1"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0" name="Google Shape;3820;p12"/>
            <p:cNvSpPr/>
            <p:nvPr/>
          </p:nvSpPr>
          <p:spPr>
            <a:xfrm rot="10800000">
              <a:off x="7244066" y="4997133"/>
              <a:ext cx="117867" cy="117867"/>
            </a:xfrm>
            <a:custGeom>
              <a:rect b="b" l="l" r="r" t="t"/>
              <a:pathLst>
                <a:path extrusionOk="0" h="4856" w="4856">
                  <a:moveTo>
                    <a:pt x="0" y="0"/>
                  </a:moveTo>
                  <a:lnTo>
                    <a:pt x="0" y="4855"/>
                  </a:lnTo>
                  <a:lnTo>
                    <a:pt x="4855" y="4855"/>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1" name="Google Shape;3821;p12"/>
            <p:cNvSpPr/>
            <p:nvPr/>
          </p:nvSpPr>
          <p:spPr>
            <a:xfrm rot="10800000">
              <a:off x="7244066" y="4558747"/>
              <a:ext cx="117867" cy="117867"/>
            </a:xfrm>
            <a:custGeom>
              <a:rect b="b" l="l" r="r" t="t"/>
              <a:pathLst>
                <a:path extrusionOk="0" h="4856" w="4856">
                  <a:moveTo>
                    <a:pt x="0" y="0"/>
                  </a:moveTo>
                  <a:lnTo>
                    <a:pt x="0" y="4855"/>
                  </a:lnTo>
                  <a:lnTo>
                    <a:pt x="4855" y="4855"/>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2" name="Google Shape;3822;p12"/>
            <p:cNvSpPr/>
            <p:nvPr/>
          </p:nvSpPr>
          <p:spPr>
            <a:xfrm rot="10800000">
              <a:off x="7244066" y="2951301"/>
              <a:ext cx="117867" cy="117867"/>
            </a:xfrm>
            <a:custGeom>
              <a:rect b="b" l="l" r="r" t="t"/>
              <a:pathLst>
                <a:path extrusionOk="0" h="4856" w="4856">
                  <a:moveTo>
                    <a:pt x="0" y="0"/>
                  </a:moveTo>
                  <a:lnTo>
                    <a:pt x="0" y="4855"/>
                  </a:lnTo>
                  <a:lnTo>
                    <a:pt x="4855" y="4855"/>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3" name="Google Shape;3823;p12"/>
            <p:cNvSpPr/>
            <p:nvPr/>
          </p:nvSpPr>
          <p:spPr>
            <a:xfrm rot="10800000">
              <a:off x="7244066" y="2074529"/>
              <a:ext cx="117867" cy="117867"/>
            </a:xfrm>
            <a:custGeom>
              <a:rect b="b" l="l" r="r" t="t"/>
              <a:pathLst>
                <a:path extrusionOk="0" h="4856" w="4856">
                  <a:moveTo>
                    <a:pt x="0" y="1"/>
                  </a:moveTo>
                  <a:lnTo>
                    <a:pt x="0" y="4856"/>
                  </a:lnTo>
                  <a:lnTo>
                    <a:pt x="4855" y="4856"/>
                  </a:lnTo>
                  <a:lnTo>
                    <a:pt x="48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4" name="Google Shape;3824;p12"/>
            <p:cNvSpPr/>
            <p:nvPr/>
          </p:nvSpPr>
          <p:spPr>
            <a:xfrm rot="10800000">
              <a:off x="7244066" y="1636120"/>
              <a:ext cx="117867" cy="117867"/>
            </a:xfrm>
            <a:custGeom>
              <a:rect b="b" l="l" r="r" t="t"/>
              <a:pathLst>
                <a:path extrusionOk="0" h="4856" w="4856">
                  <a:moveTo>
                    <a:pt x="0" y="0"/>
                  </a:moveTo>
                  <a:lnTo>
                    <a:pt x="0" y="4855"/>
                  </a:lnTo>
                  <a:lnTo>
                    <a:pt x="4855" y="4855"/>
                  </a:lnTo>
                  <a:lnTo>
                    <a:pt x="48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5" name="Google Shape;3825;p12"/>
            <p:cNvSpPr/>
            <p:nvPr/>
          </p:nvSpPr>
          <p:spPr>
            <a:xfrm rot="10800000">
              <a:off x="7097945" y="1051613"/>
              <a:ext cx="117867" cy="117867"/>
            </a:xfrm>
            <a:custGeom>
              <a:rect b="b" l="l" r="r" t="t"/>
              <a:pathLst>
                <a:path extrusionOk="0" h="4856" w="4856">
                  <a:moveTo>
                    <a:pt x="1" y="1"/>
                  </a:moveTo>
                  <a:lnTo>
                    <a:pt x="1"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6" name="Google Shape;3826;p12"/>
            <p:cNvSpPr/>
            <p:nvPr/>
          </p:nvSpPr>
          <p:spPr>
            <a:xfrm rot="10800000">
              <a:off x="6951800" y="3828096"/>
              <a:ext cx="117892" cy="117867"/>
            </a:xfrm>
            <a:custGeom>
              <a:rect b="b" l="l" r="r" t="t"/>
              <a:pathLst>
                <a:path extrusionOk="0" h="4856" w="4857">
                  <a:moveTo>
                    <a:pt x="1" y="0"/>
                  </a:moveTo>
                  <a:lnTo>
                    <a:pt x="1" y="4856"/>
                  </a:lnTo>
                  <a:lnTo>
                    <a:pt x="4856" y="4856"/>
                  </a:lnTo>
                  <a:lnTo>
                    <a:pt x="48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7" name="Google Shape;3827;p12"/>
            <p:cNvSpPr/>
            <p:nvPr/>
          </p:nvSpPr>
          <p:spPr>
            <a:xfrm rot="10800000">
              <a:off x="6951800" y="2659036"/>
              <a:ext cx="117892" cy="117892"/>
            </a:xfrm>
            <a:custGeom>
              <a:rect b="b" l="l" r="r" t="t"/>
              <a:pathLst>
                <a:path extrusionOk="0" h="4857" w="4857">
                  <a:moveTo>
                    <a:pt x="1" y="1"/>
                  </a:moveTo>
                  <a:lnTo>
                    <a:pt x="1"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8" name="Google Shape;3828;p12"/>
            <p:cNvSpPr/>
            <p:nvPr/>
          </p:nvSpPr>
          <p:spPr>
            <a:xfrm rot="10800000">
              <a:off x="6805680" y="320938"/>
              <a:ext cx="117867" cy="117892"/>
            </a:xfrm>
            <a:custGeom>
              <a:rect b="b" l="l" r="r" t="t"/>
              <a:pathLst>
                <a:path extrusionOk="0" h="4857" w="4856">
                  <a:moveTo>
                    <a:pt x="0" y="1"/>
                  </a:moveTo>
                  <a:lnTo>
                    <a:pt x="0"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9" name="Google Shape;3829;p12"/>
            <p:cNvSpPr/>
            <p:nvPr/>
          </p:nvSpPr>
          <p:spPr>
            <a:xfrm rot="10800000">
              <a:off x="6513415" y="2805180"/>
              <a:ext cx="117867" cy="117867"/>
            </a:xfrm>
            <a:custGeom>
              <a:rect b="b" l="l" r="r" t="t"/>
              <a:pathLst>
                <a:path extrusionOk="0" h="4856" w="4856">
                  <a:moveTo>
                    <a:pt x="0" y="1"/>
                  </a:moveTo>
                  <a:lnTo>
                    <a:pt x="0" y="4856"/>
                  </a:lnTo>
                  <a:lnTo>
                    <a:pt x="4855" y="4856"/>
                  </a:lnTo>
                  <a:lnTo>
                    <a:pt x="48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0" name="Google Shape;3830;p12"/>
            <p:cNvSpPr/>
            <p:nvPr/>
          </p:nvSpPr>
          <p:spPr>
            <a:xfrm rot="10800000">
              <a:off x="6367294" y="467083"/>
              <a:ext cx="117867" cy="117867"/>
            </a:xfrm>
            <a:custGeom>
              <a:rect b="b" l="l" r="r" t="t"/>
              <a:pathLst>
                <a:path extrusionOk="0" h="4856" w="4856">
                  <a:moveTo>
                    <a:pt x="1" y="1"/>
                  </a:moveTo>
                  <a:lnTo>
                    <a:pt x="1" y="4856"/>
                  </a:lnTo>
                  <a:lnTo>
                    <a:pt x="4856" y="4856"/>
                  </a:lnTo>
                  <a:lnTo>
                    <a:pt x="48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31" name="Google Shape;3831;p12"/>
          <p:cNvSpPr txBox="1"/>
          <p:nvPr>
            <p:ph idx="12" type="sldNum"/>
          </p:nvPr>
        </p:nvSpPr>
        <p:spPr>
          <a:xfrm>
            <a:off x="91531" y="4720201"/>
            <a:ext cx="548700" cy="393600"/>
          </a:xfrm>
          <a:prstGeom prst="rect">
            <a:avLst/>
          </a:prstGeom>
        </p:spPr>
        <p:txBody>
          <a:bodyPr anchorCtr="0" anchor="ctr" bIns="91425" lIns="91425" spcFirstLastPara="1" rIns="91425" wrap="square" tIns="91425">
            <a:noAutofit/>
          </a:bodyPr>
          <a:lstStyle>
            <a:lvl1pPr lvl="0">
              <a:buNone/>
              <a:defRPr>
                <a:solidFill>
                  <a:srgbClr val="FFFFFF"/>
                </a:solidFill>
              </a:defRPr>
            </a:lvl1pPr>
            <a:lvl2pPr lvl="1">
              <a:buNone/>
              <a:defRPr>
                <a:solidFill>
                  <a:srgbClr val="FFFFFF"/>
                </a:solidFill>
              </a:defRPr>
            </a:lvl2pPr>
            <a:lvl3pPr lvl="2">
              <a:buNone/>
              <a:defRPr>
                <a:solidFill>
                  <a:srgbClr val="FFFFFF"/>
                </a:solidFill>
              </a:defRPr>
            </a:lvl3pPr>
            <a:lvl4pPr lvl="3">
              <a:buNone/>
              <a:defRPr>
                <a:solidFill>
                  <a:srgbClr val="FFFFFF"/>
                </a:solidFill>
              </a:defRPr>
            </a:lvl4pPr>
            <a:lvl5pPr lvl="4">
              <a:buNone/>
              <a:defRPr>
                <a:solidFill>
                  <a:srgbClr val="FFFFFF"/>
                </a:solidFill>
              </a:defRPr>
            </a:lvl5pPr>
            <a:lvl6pPr lvl="5">
              <a:buNone/>
              <a:defRPr>
                <a:solidFill>
                  <a:srgbClr val="FFFFFF"/>
                </a:solidFill>
              </a:defRPr>
            </a:lvl6pPr>
            <a:lvl7pPr lvl="6">
              <a:buNone/>
              <a:defRPr>
                <a:solidFill>
                  <a:srgbClr val="FFFFFF"/>
                </a:solidFill>
              </a:defRPr>
            </a:lvl7pPr>
            <a:lvl8pPr lvl="7">
              <a:buNone/>
              <a:defRPr>
                <a:solidFill>
                  <a:srgbClr val="FFFFFF"/>
                </a:solidFill>
              </a:defRPr>
            </a:lvl8pPr>
            <a:lvl9pPr lvl="8">
              <a:buNone/>
              <a:defRPr>
                <a:solidFill>
                  <a:srgbClr val="FFFFFF"/>
                </a:solidFil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_2">
  <p:cSld name="TITLE_2">
    <p:spTree>
      <p:nvGrpSpPr>
        <p:cNvPr id="3832" name="Shape 3832"/>
        <p:cNvGrpSpPr/>
        <p:nvPr/>
      </p:nvGrpSpPr>
      <p:grpSpPr>
        <a:xfrm>
          <a:off x="0" y="0"/>
          <a:ext cx="0" cy="0"/>
          <a:chOff x="0" y="0"/>
          <a:chExt cx="0" cy="0"/>
        </a:xfrm>
      </p:grpSpPr>
      <p:sp>
        <p:nvSpPr>
          <p:cNvPr id="3833" name="Google Shape;3833;p13"/>
          <p:cNvSpPr txBox="1"/>
          <p:nvPr>
            <p:ph type="ctrTitle"/>
          </p:nvPr>
        </p:nvSpPr>
        <p:spPr>
          <a:xfrm>
            <a:off x="311708" y="744575"/>
            <a:ext cx="8520600" cy="2052600"/>
          </a:xfrm>
          <a:prstGeom prst="rect">
            <a:avLst/>
          </a:prstGeom>
        </p:spPr>
        <p:txBody>
          <a:bodyPr anchorCtr="0" anchor="b" bIns="91425" lIns="91425" spcFirstLastPara="1" rIns="91425" wrap="square" tIns="91425"/>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3834" name="Google Shape;3834;p13"/>
          <p:cNvSpPr txBox="1"/>
          <p:nvPr>
            <p:ph idx="1" type="subTitle"/>
          </p:nvPr>
        </p:nvSpPr>
        <p:spPr>
          <a:xfrm>
            <a:off x="311700" y="2834125"/>
            <a:ext cx="8520600" cy="792600"/>
          </a:xfrm>
          <a:prstGeom prst="rect">
            <a:avLst/>
          </a:prstGeom>
        </p:spPr>
        <p:txBody>
          <a:bodyPr anchorCtr="0" anchor="t" bIns="91425" lIns="91425" spcFirstLastPara="1" rIns="91425" wrap="square" tIns="91425"/>
          <a:lstStyle>
            <a:lvl1pPr lvl="0" rtl="0" algn="ctr">
              <a:lnSpc>
                <a:spcPct val="100000"/>
              </a:lnSpc>
              <a:spcBef>
                <a:spcPts val="60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3835" name="Google Shape;3835;p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ubtitle">
  <p:cSld name="TITLE_1">
    <p:spTree>
      <p:nvGrpSpPr>
        <p:cNvPr id="526" name="Shape 526"/>
        <p:cNvGrpSpPr/>
        <p:nvPr/>
      </p:nvGrpSpPr>
      <p:grpSpPr>
        <a:xfrm>
          <a:off x="0" y="0"/>
          <a:ext cx="0" cy="0"/>
          <a:chOff x="0" y="0"/>
          <a:chExt cx="0" cy="0"/>
        </a:xfrm>
      </p:grpSpPr>
      <p:sp>
        <p:nvSpPr>
          <p:cNvPr id="527" name="Google Shape;527;p3"/>
          <p:cNvSpPr txBox="1"/>
          <p:nvPr>
            <p:ph type="ctrTitle"/>
          </p:nvPr>
        </p:nvSpPr>
        <p:spPr>
          <a:xfrm>
            <a:off x="685800" y="2878750"/>
            <a:ext cx="5268900" cy="1159800"/>
          </a:xfrm>
          <a:prstGeom prst="rect">
            <a:avLst/>
          </a:prstGeom>
        </p:spPr>
        <p:txBody>
          <a:bodyPr anchorCtr="0" anchor="b" bIns="91425" lIns="91425" spcFirstLastPara="1" rIns="91425" wrap="square" tIns="91425"/>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528" name="Google Shape;528;p3"/>
          <p:cNvSpPr txBox="1"/>
          <p:nvPr>
            <p:ph idx="1" type="subTitle"/>
          </p:nvPr>
        </p:nvSpPr>
        <p:spPr>
          <a:xfrm>
            <a:off x="685800" y="3983055"/>
            <a:ext cx="5268900" cy="784800"/>
          </a:xfrm>
          <a:prstGeom prst="rect">
            <a:avLst/>
          </a:prstGeom>
        </p:spPr>
        <p:txBody>
          <a:bodyPr anchorCtr="0" anchor="t" bIns="91425" lIns="91425" spcFirstLastPara="1" rIns="91425" wrap="square" tIns="91425"/>
          <a:lstStyle>
            <a:lvl1pPr lvl="0" rtl="0">
              <a:spcBef>
                <a:spcPts val="0"/>
              </a:spcBef>
              <a:spcAft>
                <a:spcPts val="0"/>
              </a:spcAft>
              <a:buClr>
                <a:srgbClr val="80BFB7"/>
              </a:buClr>
              <a:buSzPts val="2400"/>
              <a:buNone/>
              <a:defRPr>
                <a:solidFill>
                  <a:srgbClr val="80BFB7"/>
                </a:solidFill>
              </a:defRPr>
            </a:lvl1pPr>
            <a:lvl2pPr lvl="1" rtl="0">
              <a:spcBef>
                <a:spcPts val="0"/>
              </a:spcBef>
              <a:spcAft>
                <a:spcPts val="0"/>
              </a:spcAft>
              <a:buClr>
                <a:srgbClr val="80BFB7"/>
              </a:buClr>
              <a:buSzPts val="3000"/>
              <a:buNone/>
              <a:defRPr sz="3000">
                <a:solidFill>
                  <a:srgbClr val="80BFB7"/>
                </a:solidFill>
              </a:defRPr>
            </a:lvl2pPr>
            <a:lvl3pPr lvl="2" rtl="0">
              <a:spcBef>
                <a:spcPts val="0"/>
              </a:spcBef>
              <a:spcAft>
                <a:spcPts val="0"/>
              </a:spcAft>
              <a:buClr>
                <a:srgbClr val="80BFB7"/>
              </a:buClr>
              <a:buSzPts val="3000"/>
              <a:buNone/>
              <a:defRPr sz="3000">
                <a:solidFill>
                  <a:srgbClr val="80BFB7"/>
                </a:solidFill>
              </a:defRPr>
            </a:lvl3pPr>
            <a:lvl4pPr lvl="3" rtl="0">
              <a:spcBef>
                <a:spcPts val="0"/>
              </a:spcBef>
              <a:spcAft>
                <a:spcPts val="0"/>
              </a:spcAft>
              <a:buClr>
                <a:srgbClr val="80BFB7"/>
              </a:buClr>
              <a:buSzPts val="3000"/>
              <a:buNone/>
              <a:defRPr sz="3000">
                <a:solidFill>
                  <a:srgbClr val="80BFB7"/>
                </a:solidFill>
              </a:defRPr>
            </a:lvl4pPr>
            <a:lvl5pPr lvl="4" rtl="0">
              <a:spcBef>
                <a:spcPts val="0"/>
              </a:spcBef>
              <a:spcAft>
                <a:spcPts val="0"/>
              </a:spcAft>
              <a:buClr>
                <a:srgbClr val="80BFB7"/>
              </a:buClr>
              <a:buSzPts val="3000"/>
              <a:buNone/>
              <a:defRPr sz="3000">
                <a:solidFill>
                  <a:srgbClr val="80BFB7"/>
                </a:solidFill>
              </a:defRPr>
            </a:lvl5pPr>
            <a:lvl6pPr lvl="5" rtl="0">
              <a:spcBef>
                <a:spcPts val="0"/>
              </a:spcBef>
              <a:spcAft>
                <a:spcPts val="0"/>
              </a:spcAft>
              <a:buClr>
                <a:srgbClr val="80BFB7"/>
              </a:buClr>
              <a:buSzPts val="3000"/>
              <a:buNone/>
              <a:defRPr sz="3000">
                <a:solidFill>
                  <a:srgbClr val="80BFB7"/>
                </a:solidFill>
              </a:defRPr>
            </a:lvl6pPr>
            <a:lvl7pPr lvl="6" rtl="0">
              <a:spcBef>
                <a:spcPts val="0"/>
              </a:spcBef>
              <a:spcAft>
                <a:spcPts val="0"/>
              </a:spcAft>
              <a:buClr>
                <a:srgbClr val="80BFB7"/>
              </a:buClr>
              <a:buSzPts val="3000"/>
              <a:buNone/>
              <a:defRPr sz="3000">
                <a:solidFill>
                  <a:srgbClr val="80BFB7"/>
                </a:solidFill>
              </a:defRPr>
            </a:lvl7pPr>
            <a:lvl8pPr lvl="7" rtl="0">
              <a:spcBef>
                <a:spcPts val="0"/>
              </a:spcBef>
              <a:spcAft>
                <a:spcPts val="0"/>
              </a:spcAft>
              <a:buClr>
                <a:srgbClr val="80BFB7"/>
              </a:buClr>
              <a:buSzPts val="3000"/>
              <a:buNone/>
              <a:defRPr sz="3000">
                <a:solidFill>
                  <a:srgbClr val="80BFB7"/>
                </a:solidFill>
              </a:defRPr>
            </a:lvl8pPr>
            <a:lvl9pPr lvl="8" rtl="0">
              <a:spcBef>
                <a:spcPts val="0"/>
              </a:spcBef>
              <a:spcAft>
                <a:spcPts val="0"/>
              </a:spcAft>
              <a:buClr>
                <a:srgbClr val="80BFB7"/>
              </a:buClr>
              <a:buSzPts val="3000"/>
              <a:buNone/>
              <a:defRPr sz="3000">
                <a:solidFill>
                  <a:srgbClr val="80BFB7"/>
                </a:solidFill>
              </a:defRPr>
            </a:lvl9pPr>
          </a:lstStyle>
          <a:p/>
        </p:txBody>
      </p:sp>
      <p:grpSp>
        <p:nvGrpSpPr>
          <p:cNvPr id="529" name="Google Shape;529;p3"/>
          <p:cNvGrpSpPr/>
          <p:nvPr/>
        </p:nvGrpSpPr>
        <p:grpSpPr>
          <a:xfrm rot="10800000">
            <a:off x="8705367" y="28698"/>
            <a:ext cx="410132" cy="5086302"/>
            <a:chOff x="836200" y="238125"/>
            <a:chExt cx="422425" cy="5238750"/>
          </a:xfrm>
        </p:grpSpPr>
        <p:sp>
          <p:nvSpPr>
            <p:cNvPr id="530" name="Google Shape;530;p3"/>
            <p:cNvSpPr/>
            <p:nvPr/>
          </p:nvSpPr>
          <p:spPr>
            <a:xfrm>
              <a:off x="836200" y="238125"/>
              <a:ext cx="121400" cy="121400"/>
            </a:xfrm>
            <a:custGeom>
              <a:rect b="b" l="l" r="r" t="t"/>
              <a:pathLst>
                <a:path extrusionOk="0" h="4856" w="4856">
                  <a:moveTo>
                    <a:pt x="0" y="0"/>
                  </a:moveTo>
                  <a:lnTo>
                    <a:pt x="0" y="4855"/>
                  </a:lnTo>
                  <a:lnTo>
                    <a:pt x="4855" y="4855"/>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3"/>
            <p:cNvSpPr/>
            <p:nvPr/>
          </p:nvSpPr>
          <p:spPr>
            <a:xfrm>
              <a:off x="836200" y="388625"/>
              <a:ext cx="121400" cy="121400"/>
            </a:xfrm>
            <a:custGeom>
              <a:rect b="b" l="l" r="r" t="t"/>
              <a:pathLst>
                <a:path extrusionOk="0" h="4856" w="4856">
                  <a:moveTo>
                    <a:pt x="0" y="0"/>
                  </a:moveTo>
                  <a:lnTo>
                    <a:pt x="0" y="4856"/>
                  </a:lnTo>
                  <a:lnTo>
                    <a:pt x="4855" y="4856"/>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3"/>
            <p:cNvSpPr/>
            <p:nvPr/>
          </p:nvSpPr>
          <p:spPr>
            <a:xfrm>
              <a:off x="836200" y="539125"/>
              <a:ext cx="121400" cy="121425"/>
            </a:xfrm>
            <a:custGeom>
              <a:rect b="b" l="l" r="r" t="t"/>
              <a:pathLst>
                <a:path extrusionOk="0" h="4857"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3"/>
            <p:cNvSpPr/>
            <p:nvPr/>
          </p:nvSpPr>
          <p:spPr>
            <a:xfrm>
              <a:off x="836200" y="689650"/>
              <a:ext cx="121400" cy="121400"/>
            </a:xfrm>
            <a:custGeom>
              <a:rect b="b" l="l" r="r" t="t"/>
              <a:pathLst>
                <a:path extrusionOk="0" h="4856" w="4856">
                  <a:moveTo>
                    <a:pt x="0" y="0"/>
                  </a:moveTo>
                  <a:lnTo>
                    <a:pt x="0" y="4855"/>
                  </a:lnTo>
                  <a:lnTo>
                    <a:pt x="4855" y="4855"/>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3"/>
            <p:cNvSpPr/>
            <p:nvPr/>
          </p:nvSpPr>
          <p:spPr>
            <a:xfrm>
              <a:off x="836200" y="840150"/>
              <a:ext cx="121400" cy="121400"/>
            </a:xfrm>
            <a:custGeom>
              <a:rect b="b" l="l" r="r" t="t"/>
              <a:pathLst>
                <a:path extrusionOk="0" h="4856"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3"/>
            <p:cNvSpPr/>
            <p:nvPr/>
          </p:nvSpPr>
          <p:spPr>
            <a:xfrm>
              <a:off x="836200" y="990675"/>
              <a:ext cx="121400" cy="121400"/>
            </a:xfrm>
            <a:custGeom>
              <a:rect b="b" l="l" r="r" t="t"/>
              <a:pathLst>
                <a:path extrusionOk="0" h="4856" w="4856">
                  <a:moveTo>
                    <a:pt x="0" y="0"/>
                  </a:moveTo>
                  <a:lnTo>
                    <a:pt x="0" y="4855"/>
                  </a:lnTo>
                  <a:lnTo>
                    <a:pt x="4855" y="4855"/>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3"/>
            <p:cNvSpPr/>
            <p:nvPr/>
          </p:nvSpPr>
          <p:spPr>
            <a:xfrm>
              <a:off x="836200" y="1141175"/>
              <a:ext cx="121400" cy="121400"/>
            </a:xfrm>
            <a:custGeom>
              <a:rect b="b" l="l" r="r" t="t"/>
              <a:pathLst>
                <a:path extrusionOk="0" h="4856"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3"/>
            <p:cNvSpPr/>
            <p:nvPr/>
          </p:nvSpPr>
          <p:spPr>
            <a:xfrm>
              <a:off x="836200" y="1291700"/>
              <a:ext cx="121400" cy="121400"/>
            </a:xfrm>
            <a:custGeom>
              <a:rect b="b" l="l" r="r" t="t"/>
              <a:pathLst>
                <a:path extrusionOk="0" h="4856" w="4856">
                  <a:moveTo>
                    <a:pt x="0" y="0"/>
                  </a:moveTo>
                  <a:lnTo>
                    <a:pt x="0" y="4855"/>
                  </a:lnTo>
                  <a:lnTo>
                    <a:pt x="4855" y="4855"/>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3"/>
            <p:cNvSpPr/>
            <p:nvPr/>
          </p:nvSpPr>
          <p:spPr>
            <a:xfrm>
              <a:off x="836200" y="1442200"/>
              <a:ext cx="121400" cy="121400"/>
            </a:xfrm>
            <a:custGeom>
              <a:rect b="b" l="l" r="r" t="t"/>
              <a:pathLst>
                <a:path extrusionOk="0" h="4856" w="4856">
                  <a:moveTo>
                    <a:pt x="0" y="0"/>
                  </a:moveTo>
                  <a:lnTo>
                    <a:pt x="0" y="4856"/>
                  </a:lnTo>
                  <a:lnTo>
                    <a:pt x="4855" y="4856"/>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3"/>
            <p:cNvSpPr/>
            <p:nvPr/>
          </p:nvSpPr>
          <p:spPr>
            <a:xfrm>
              <a:off x="836200" y="1592700"/>
              <a:ext cx="121400" cy="121425"/>
            </a:xfrm>
            <a:custGeom>
              <a:rect b="b" l="l" r="r" t="t"/>
              <a:pathLst>
                <a:path extrusionOk="0" h="4857"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3"/>
            <p:cNvSpPr/>
            <p:nvPr/>
          </p:nvSpPr>
          <p:spPr>
            <a:xfrm>
              <a:off x="836200" y="1743225"/>
              <a:ext cx="121400" cy="121400"/>
            </a:xfrm>
            <a:custGeom>
              <a:rect b="b" l="l" r="r" t="t"/>
              <a:pathLst>
                <a:path extrusionOk="0" h="4856" w="4856">
                  <a:moveTo>
                    <a:pt x="0" y="0"/>
                  </a:moveTo>
                  <a:lnTo>
                    <a:pt x="0" y="4856"/>
                  </a:lnTo>
                  <a:lnTo>
                    <a:pt x="4855" y="4856"/>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3"/>
            <p:cNvSpPr/>
            <p:nvPr/>
          </p:nvSpPr>
          <p:spPr>
            <a:xfrm>
              <a:off x="836200" y="1893725"/>
              <a:ext cx="121400" cy="121400"/>
            </a:xfrm>
            <a:custGeom>
              <a:rect b="b" l="l" r="r" t="t"/>
              <a:pathLst>
                <a:path extrusionOk="0" h="4856"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3"/>
            <p:cNvSpPr/>
            <p:nvPr/>
          </p:nvSpPr>
          <p:spPr>
            <a:xfrm>
              <a:off x="836200" y="2044250"/>
              <a:ext cx="121400" cy="121400"/>
            </a:xfrm>
            <a:custGeom>
              <a:rect b="b" l="l" r="r" t="t"/>
              <a:pathLst>
                <a:path extrusionOk="0" h="4856" w="4856">
                  <a:moveTo>
                    <a:pt x="0" y="0"/>
                  </a:moveTo>
                  <a:lnTo>
                    <a:pt x="0" y="4855"/>
                  </a:lnTo>
                  <a:lnTo>
                    <a:pt x="4855" y="4855"/>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3"/>
            <p:cNvSpPr/>
            <p:nvPr/>
          </p:nvSpPr>
          <p:spPr>
            <a:xfrm>
              <a:off x="836200" y="2194750"/>
              <a:ext cx="121400" cy="121400"/>
            </a:xfrm>
            <a:custGeom>
              <a:rect b="b" l="l" r="r" t="t"/>
              <a:pathLst>
                <a:path extrusionOk="0" h="4856"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3"/>
            <p:cNvSpPr/>
            <p:nvPr/>
          </p:nvSpPr>
          <p:spPr>
            <a:xfrm>
              <a:off x="836200" y="2345275"/>
              <a:ext cx="121400" cy="121400"/>
            </a:xfrm>
            <a:custGeom>
              <a:rect b="b" l="l" r="r" t="t"/>
              <a:pathLst>
                <a:path extrusionOk="0" h="4856" w="4856">
                  <a:moveTo>
                    <a:pt x="0" y="0"/>
                  </a:moveTo>
                  <a:lnTo>
                    <a:pt x="0" y="4855"/>
                  </a:lnTo>
                  <a:lnTo>
                    <a:pt x="4855" y="4855"/>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3"/>
            <p:cNvSpPr/>
            <p:nvPr/>
          </p:nvSpPr>
          <p:spPr>
            <a:xfrm>
              <a:off x="836200" y="2495775"/>
              <a:ext cx="121400" cy="121400"/>
            </a:xfrm>
            <a:custGeom>
              <a:rect b="b" l="l" r="r" t="t"/>
              <a:pathLst>
                <a:path extrusionOk="0" h="4856"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3"/>
            <p:cNvSpPr/>
            <p:nvPr/>
          </p:nvSpPr>
          <p:spPr>
            <a:xfrm>
              <a:off x="836200" y="2646275"/>
              <a:ext cx="121400" cy="121425"/>
            </a:xfrm>
            <a:custGeom>
              <a:rect b="b" l="l" r="r" t="t"/>
              <a:pathLst>
                <a:path extrusionOk="0" h="4857"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3"/>
            <p:cNvSpPr/>
            <p:nvPr/>
          </p:nvSpPr>
          <p:spPr>
            <a:xfrm>
              <a:off x="836200" y="2796800"/>
              <a:ext cx="121400" cy="121400"/>
            </a:xfrm>
            <a:custGeom>
              <a:rect b="b" l="l" r="r" t="t"/>
              <a:pathLst>
                <a:path extrusionOk="0" h="4856" w="4856">
                  <a:moveTo>
                    <a:pt x="0" y="0"/>
                  </a:moveTo>
                  <a:lnTo>
                    <a:pt x="0" y="4856"/>
                  </a:lnTo>
                  <a:lnTo>
                    <a:pt x="4855" y="4856"/>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3"/>
            <p:cNvSpPr/>
            <p:nvPr/>
          </p:nvSpPr>
          <p:spPr>
            <a:xfrm>
              <a:off x="836200" y="2947300"/>
              <a:ext cx="121400" cy="121425"/>
            </a:xfrm>
            <a:custGeom>
              <a:rect b="b" l="l" r="r" t="t"/>
              <a:pathLst>
                <a:path extrusionOk="0" h="4857"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3"/>
            <p:cNvSpPr/>
            <p:nvPr/>
          </p:nvSpPr>
          <p:spPr>
            <a:xfrm>
              <a:off x="836200" y="3097825"/>
              <a:ext cx="121400" cy="121400"/>
            </a:xfrm>
            <a:custGeom>
              <a:rect b="b" l="l" r="r" t="t"/>
              <a:pathLst>
                <a:path extrusionOk="0" h="4856" w="4856">
                  <a:moveTo>
                    <a:pt x="0" y="0"/>
                  </a:moveTo>
                  <a:lnTo>
                    <a:pt x="0" y="4855"/>
                  </a:lnTo>
                  <a:lnTo>
                    <a:pt x="4855" y="4855"/>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3"/>
            <p:cNvSpPr/>
            <p:nvPr/>
          </p:nvSpPr>
          <p:spPr>
            <a:xfrm>
              <a:off x="836200" y="3248325"/>
              <a:ext cx="121400" cy="121400"/>
            </a:xfrm>
            <a:custGeom>
              <a:rect b="b" l="l" r="r" t="t"/>
              <a:pathLst>
                <a:path extrusionOk="0" h="4856"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3"/>
            <p:cNvSpPr/>
            <p:nvPr/>
          </p:nvSpPr>
          <p:spPr>
            <a:xfrm>
              <a:off x="836200" y="3398850"/>
              <a:ext cx="121400" cy="121400"/>
            </a:xfrm>
            <a:custGeom>
              <a:rect b="b" l="l" r="r" t="t"/>
              <a:pathLst>
                <a:path extrusionOk="0" h="4856" w="4856">
                  <a:moveTo>
                    <a:pt x="0" y="0"/>
                  </a:moveTo>
                  <a:lnTo>
                    <a:pt x="0" y="4855"/>
                  </a:lnTo>
                  <a:lnTo>
                    <a:pt x="4855" y="4855"/>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3"/>
            <p:cNvSpPr/>
            <p:nvPr/>
          </p:nvSpPr>
          <p:spPr>
            <a:xfrm>
              <a:off x="836200" y="3549350"/>
              <a:ext cx="121400" cy="121400"/>
            </a:xfrm>
            <a:custGeom>
              <a:rect b="b" l="l" r="r" t="t"/>
              <a:pathLst>
                <a:path extrusionOk="0" h="4856"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3"/>
            <p:cNvSpPr/>
            <p:nvPr/>
          </p:nvSpPr>
          <p:spPr>
            <a:xfrm>
              <a:off x="836200" y="3699875"/>
              <a:ext cx="121400" cy="121400"/>
            </a:xfrm>
            <a:custGeom>
              <a:rect b="b" l="l" r="r" t="t"/>
              <a:pathLst>
                <a:path extrusionOk="0" h="4856" w="4856">
                  <a:moveTo>
                    <a:pt x="0" y="0"/>
                  </a:moveTo>
                  <a:lnTo>
                    <a:pt x="0" y="4855"/>
                  </a:lnTo>
                  <a:lnTo>
                    <a:pt x="4855" y="4855"/>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3"/>
            <p:cNvSpPr/>
            <p:nvPr/>
          </p:nvSpPr>
          <p:spPr>
            <a:xfrm>
              <a:off x="836200" y="3850375"/>
              <a:ext cx="121400" cy="121400"/>
            </a:xfrm>
            <a:custGeom>
              <a:rect b="b" l="l" r="r" t="t"/>
              <a:pathLst>
                <a:path extrusionOk="0" h="4856" w="4856">
                  <a:moveTo>
                    <a:pt x="0" y="0"/>
                  </a:moveTo>
                  <a:lnTo>
                    <a:pt x="0" y="4856"/>
                  </a:lnTo>
                  <a:lnTo>
                    <a:pt x="4855" y="4856"/>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3"/>
            <p:cNvSpPr/>
            <p:nvPr/>
          </p:nvSpPr>
          <p:spPr>
            <a:xfrm>
              <a:off x="836200" y="4000875"/>
              <a:ext cx="121400" cy="121425"/>
            </a:xfrm>
            <a:custGeom>
              <a:rect b="b" l="l" r="r" t="t"/>
              <a:pathLst>
                <a:path extrusionOk="0" h="4857"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3"/>
            <p:cNvSpPr/>
            <p:nvPr/>
          </p:nvSpPr>
          <p:spPr>
            <a:xfrm>
              <a:off x="836200" y="4151400"/>
              <a:ext cx="121400" cy="121400"/>
            </a:xfrm>
            <a:custGeom>
              <a:rect b="b" l="l" r="r" t="t"/>
              <a:pathLst>
                <a:path extrusionOk="0" h="4856" w="4856">
                  <a:moveTo>
                    <a:pt x="0" y="0"/>
                  </a:moveTo>
                  <a:lnTo>
                    <a:pt x="0" y="4856"/>
                  </a:lnTo>
                  <a:lnTo>
                    <a:pt x="4855" y="4856"/>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3"/>
            <p:cNvSpPr/>
            <p:nvPr/>
          </p:nvSpPr>
          <p:spPr>
            <a:xfrm>
              <a:off x="836200" y="4301900"/>
              <a:ext cx="121400" cy="121400"/>
            </a:xfrm>
            <a:custGeom>
              <a:rect b="b" l="l" r="r" t="t"/>
              <a:pathLst>
                <a:path extrusionOk="0" h="4856"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3"/>
            <p:cNvSpPr/>
            <p:nvPr/>
          </p:nvSpPr>
          <p:spPr>
            <a:xfrm>
              <a:off x="836200" y="4452425"/>
              <a:ext cx="121400" cy="121400"/>
            </a:xfrm>
            <a:custGeom>
              <a:rect b="b" l="l" r="r" t="t"/>
              <a:pathLst>
                <a:path extrusionOk="0" h="4856" w="4856">
                  <a:moveTo>
                    <a:pt x="0" y="0"/>
                  </a:moveTo>
                  <a:lnTo>
                    <a:pt x="0" y="4855"/>
                  </a:lnTo>
                  <a:lnTo>
                    <a:pt x="4855" y="4855"/>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3"/>
            <p:cNvSpPr/>
            <p:nvPr/>
          </p:nvSpPr>
          <p:spPr>
            <a:xfrm>
              <a:off x="836200" y="4602925"/>
              <a:ext cx="121400" cy="121400"/>
            </a:xfrm>
            <a:custGeom>
              <a:rect b="b" l="l" r="r" t="t"/>
              <a:pathLst>
                <a:path extrusionOk="0" h="4856"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3"/>
            <p:cNvSpPr/>
            <p:nvPr/>
          </p:nvSpPr>
          <p:spPr>
            <a:xfrm>
              <a:off x="836200" y="4753450"/>
              <a:ext cx="121400" cy="121400"/>
            </a:xfrm>
            <a:custGeom>
              <a:rect b="b" l="l" r="r" t="t"/>
              <a:pathLst>
                <a:path extrusionOk="0" h="4856" w="4856">
                  <a:moveTo>
                    <a:pt x="0" y="0"/>
                  </a:moveTo>
                  <a:lnTo>
                    <a:pt x="0" y="4855"/>
                  </a:lnTo>
                  <a:lnTo>
                    <a:pt x="4855" y="4855"/>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3"/>
            <p:cNvSpPr/>
            <p:nvPr/>
          </p:nvSpPr>
          <p:spPr>
            <a:xfrm>
              <a:off x="836200" y="4903950"/>
              <a:ext cx="121400" cy="121400"/>
            </a:xfrm>
            <a:custGeom>
              <a:rect b="b" l="l" r="r" t="t"/>
              <a:pathLst>
                <a:path extrusionOk="0" h="4856"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3"/>
            <p:cNvSpPr/>
            <p:nvPr/>
          </p:nvSpPr>
          <p:spPr>
            <a:xfrm>
              <a:off x="836200" y="5054450"/>
              <a:ext cx="121400" cy="121425"/>
            </a:xfrm>
            <a:custGeom>
              <a:rect b="b" l="l" r="r" t="t"/>
              <a:pathLst>
                <a:path extrusionOk="0" h="4857"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3"/>
            <p:cNvSpPr/>
            <p:nvPr/>
          </p:nvSpPr>
          <p:spPr>
            <a:xfrm>
              <a:off x="836200" y="5204975"/>
              <a:ext cx="121400" cy="121400"/>
            </a:xfrm>
            <a:custGeom>
              <a:rect b="b" l="l" r="r" t="t"/>
              <a:pathLst>
                <a:path extrusionOk="0" h="4856" w="4856">
                  <a:moveTo>
                    <a:pt x="0" y="0"/>
                  </a:moveTo>
                  <a:lnTo>
                    <a:pt x="0" y="4856"/>
                  </a:lnTo>
                  <a:lnTo>
                    <a:pt x="4855" y="4856"/>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3"/>
            <p:cNvSpPr/>
            <p:nvPr/>
          </p:nvSpPr>
          <p:spPr>
            <a:xfrm>
              <a:off x="836200" y="5355475"/>
              <a:ext cx="121400" cy="121400"/>
            </a:xfrm>
            <a:custGeom>
              <a:rect b="b" l="l" r="r" t="t"/>
              <a:pathLst>
                <a:path extrusionOk="0" h="4856"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3"/>
            <p:cNvSpPr/>
            <p:nvPr/>
          </p:nvSpPr>
          <p:spPr>
            <a:xfrm>
              <a:off x="986700" y="388625"/>
              <a:ext cx="121400" cy="121400"/>
            </a:xfrm>
            <a:custGeom>
              <a:rect b="b" l="l" r="r" t="t"/>
              <a:pathLst>
                <a:path extrusionOk="0" h="4856" w="4856">
                  <a:moveTo>
                    <a:pt x="0" y="0"/>
                  </a:moveTo>
                  <a:lnTo>
                    <a:pt x="0"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3"/>
            <p:cNvSpPr/>
            <p:nvPr/>
          </p:nvSpPr>
          <p:spPr>
            <a:xfrm>
              <a:off x="986700" y="539125"/>
              <a:ext cx="121400" cy="121425"/>
            </a:xfrm>
            <a:custGeom>
              <a:rect b="b" l="l" r="r" t="t"/>
              <a:pathLst>
                <a:path extrusionOk="0" h="4857"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3"/>
            <p:cNvSpPr/>
            <p:nvPr/>
          </p:nvSpPr>
          <p:spPr>
            <a:xfrm>
              <a:off x="986700" y="840150"/>
              <a:ext cx="121400" cy="121400"/>
            </a:xfrm>
            <a:custGeom>
              <a:rect b="b" l="l" r="r" t="t"/>
              <a:pathLst>
                <a:path extrusionOk="0" h="4856"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3"/>
            <p:cNvSpPr/>
            <p:nvPr/>
          </p:nvSpPr>
          <p:spPr>
            <a:xfrm>
              <a:off x="986700" y="1141175"/>
              <a:ext cx="121400" cy="121400"/>
            </a:xfrm>
            <a:custGeom>
              <a:rect b="b" l="l" r="r" t="t"/>
              <a:pathLst>
                <a:path extrusionOk="0" h="4856"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3"/>
            <p:cNvSpPr/>
            <p:nvPr/>
          </p:nvSpPr>
          <p:spPr>
            <a:xfrm>
              <a:off x="986700" y="1291700"/>
              <a:ext cx="121400" cy="121400"/>
            </a:xfrm>
            <a:custGeom>
              <a:rect b="b" l="l" r="r" t="t"/>
              <a:pathLst>
                <a:path extrusionOk="0" h="4856" w="4856">
                  <a:moveTo>
                    <a:pt x="0" y="0"/>
                  </a:moveTo>
                  <a:lnTo>
                    <a:pt x="0"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3"/>
            <p:cNvSpPr/>
            <p:nvPr/>
          </p:nvSpPr>
          <p:spPr>
            <a:xfrm>
              <a:off x="986700" y="1743225"/>
              <a:ext cx="121400" cy="121400"/>
            </a:xfrm>
            <a:custGeom>
              <a:rect b="b" l="l" r="r" t="t"/>
              <a:pathLst>
                <a:path extrusionOk="0" h="4856" w="4856">
                  <a:moveTo>
                    <a:pt x="0" y="0"/>
                  </a:moveTo>
                  <a:lnTo>
                    <a:pt x="0"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3"/>
            <p:cNvSpPr/>
            <p:nvPr/>
          </p:nvSpPr>
          <p:spPr>
            <a:xfrm>
              <a:off x="986700" y="1893725"/>
              <a:ext cx="121400" cy="121400"/>
            </a:xfrm>
            <a:custGeom>
              <a:rect b="b" l="l" r="r" t="t"/>
              <a:pathLst>
                <a:path extrusionOk="0" h="4856"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3"/>
            <p:cNvSpPr/>
            <p:nvPr/>
          </p:nvSpPr>
          <p:spPr>
            <a:xfrm>
              <a:off x="986700" y="2194750"/>
              <a:ext cx="121400" cy="121400"/>
            </a:xfrm>
            <a:custGeom>
              <a:rect b="b" l="l" r="r" t="t"/>
              <a:pathLst>
                <a:path extrusionOk="0" h="4856"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3"/>
            <p:cNvSpPr/>
            <p:nvPr/>
          </p:nvSpPr>
          <p:spPr>
            <a:xfrm>
              <a:off x="986700" y="2345275"/>
              <a:ext cx="121400" cy="121400"/>
            </a:xfrm>
            <a:custGeom>
              <a:rect b="b" l="l" r="r" t="t"/>
              <a:pathLst>
                <a:path extrusionOk="0" h="4856" w="4856">
                  <a:moveTo>
                    <a:pt x="0" y="0"/>
                  </a:moveTo>
                  <a:lnTo>
                    <a:pt x="0"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3"/>
            <p:cNvSpPr/>
            <p:nvPr/>
          </p:nvSpPr>
          <p:spPr>
            <a:xfrm>
              <a:off x="986700" y="2495775"/>
              <a:ext cx="121400" cy="121400"/>
            </a:xfrm>
            <a:custGeom>
              <a:rect b="b" l="l" r="r" t="t"/>
              <a:pathLst>
                <a:path extrusionOk="0" h="4856"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3"/>
            <p:cNvSpPr/>
            <p:nvPr/>
          </p:nvSpPr>
          <p:spPr>
            <a:xfrm>
              <a:off x="986700" y="2796800"/>
              <a:ext cx="121400" cy="121400"/>
            </a:xfrm>
            <a:custGeom>
              <a:rect b="b" l="l" r="r" t="t"/>
              <a:pathLst>
                <a:path extrusionOk="0" h="4856" w="4856">
                  <a:moveTo>
                    <a:pt x="0" y="0"/>
                  </a:moveTo>
                  <a:lnTo>
                    <a:pt x="0"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3"/>
            <p:cNvSpPr/>
            <p:nvPr/>
          </p:nvSpPr>
          <p:spPr>
            <a:xfrm>
              <a:off x="986700" y="2947300"/>
              <a:ext cx="121400" cy="121425"/>
            </a:xfrm>
            <a:custGeom>
              <a:rect b="b" l="l" r="r" t="t"/>
              <a:pathLst>
                <a:path extrusionOk="0" h="4857"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3"/>
            <p:cNvSpPr/>
            <p:nvPr/>
          </p:nvSpPr>
          <p:spPr>
            <a:xfrm>
              <a:off x="986700" y="3097825"/>
              <a:ext cx="121400" cy="121400"/>
            </a:xfrm>
            <a:custGeom>
              <a:rect b="b" l="l" r="r" t="t"/>
              <a:pathLst>
                <a:path extrusionOk="0" h="4856" w="4856">
                  <a:moveTo>
                    <a:pt x="0" y="0"/>
                  </a:moveTo>
                  <a:lnTo>
                    <a:pt x="0"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3"/>
            <p:cNvSpPr/>
            <p:nvPr/>
          </p:nvSpPr>
          <p:spPr>
            <a:xfrm>
              <a:off x="986700" y="3549350"/>
              <a:ext cx="121400" cy="121400"/>
            </a:xfrm>
            <a:custGeom>
              <a:rect b="b" l="l" r="r" t="t"/>
              <a:pathLst>
                <a:path extrusionOk="0" h="4856"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3"/>
            <p:cNvSpPr/>
            <p:nvPr/>
          </p:nvSpPr>
          <p:spPr>
            <a:xfrm>
              <a:off x="986700" y="3699875"/>
              <a:ext cx="121400" cy="121400"/>
            </a:xfrm>
            <a:custGeom>
              <a:rect b="b" l="l" r="r" t="t"/>
              <a:pathLst>
                <a:path extrusionOk="0" h="4856" w="4856">
                  <a:moveTo>
                    <a:pt x="0" y="0"/>
                  </a:moveTo>
                  <a:lnTo>
                    <a:pt x="0"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3"/>
            <p:cNvSpPr/>
            <p:nvPr/>
          </p:nvSpPr>
          <p:spPr>
            <a:xfrm>
              <a:off x="986700" y="3850375"/>
              <a:ext cx="121400" cy="121400"/>
            </a:xfrm>
            <a:custGeom>
              <a:rect b="b" l="l" r="r" t="t"/>
              <a:pathLst>
                <a:path extrusionOk="0" h="4856" w="4856">
                  <a:moveTo>
                    <a:pt x="0" y="0"/>
                  </a:moveTo>
                  <a:lnTo>
                    <a:pt x="0"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3"/>
            <p:cNvSpPr/>
            <p:nvPr/>
          </p:nvSpPr>
          <p:spPr>
            <a:xfrm>
              <a:off x="986700" y="4151400"/>
              <a:ext cx="121400" cy="121400"/>
            </a:xfrm>
            <a:custGeom>
              <a:rect b="b" l="l" r="r" t="t"/>
              <a:pathLst>
                <a:path extrusionOk="0" h="4856" w="4856">
                  <a:moveTo>
                    <a:pt x="0" y="0"/>
                  </a:moveTo>
                  <a:lnTo>
                    <a:pt x="0"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3"/>
            <p:cNvSpPr/>
            <p:nvPr/>
          </p:nvSpPr>
          <p:spPr>
            <a:xfrm>
              <a:off x="986700" y="4301900"/>
              <a:ext cx="121400" cy="121400"/>
            </a:xfrm>
            <a:custGeom>
              <a:rect b="b" l="l" r="r" t="t"/>
              <a:pathLst>
                <a:path extrusionOk="0" h="4856"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3"/>
            <p:cNvSpPr/>
            <p:nvPr/>
          </p:nvSpPr>
          <p:spPr>
            <a:xfrm>
              <a:off x="986700" y="4452425"/>
              <a:ext cx="121400" cy="121400"/>
            </a:xfrm>
            <a:custGeom>
              <a:rect b="b" l="l" r="r" t="t"/>
              <a:pathLst>
                <a:path extrusionOk="0" h="4856" w="4856">
                  <a:moveTo>
                    <a:pt x="0" y="0"/>
                  </a:moveTo>
                  <a:lnTo>
                    <a:pt x="0"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3"/>
            <p:cNvSpPr/>
            <p:nvPr/>
          </p:nvSpPr>
          <p:spPr>
            <a:xfrm>
              <a:off x="986700" y="4602925"/>
              <a:ext cx="121400" cy="121400"/>
            </a:xfrm>
            <a:custGeom>
              <a:rect b="b" l="l" r="r" t="t"/>
              <a:pathLst>
                <a:path extrusionOk="0" h="4856"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3"/>
            <p:cNvSpPr/>
            <p:nvPr/>
          </p:nvSpPr>
          <p:spPr>
            <a:xfrm>
              <a:off x="986700" y="4903950"/>
              <a:ext cx="121400" cy="121400"/>
            </a:xfrm>
            <a:custGeom>
              <a:rect b="b" l="l" r="r" t="t"/>
              <a:pathLst>
                <a:path extrusionOk="0" h="4856"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3"/>
            <p:cNvSpPr/>
            <p:nvPr/>
          </p:nvSpPr>
          <p:spPr>
            <a:xfrm>
              <a:off x="986700" y="5054450"/>
              <a:ext cx="121400" cy="121425"/>
            </a:xfrm>
            <a:custGeom>
              <a:rect b="b" l="l" r="r" t="t"/>
              <a:pathLst>
                <a:path extrusionOk="0" h="4857"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3"/>
            <p:cNvSpPr/>
            <p:nvPr/>
          </p:nvSpPr>
          <p:spPr>
            <a:xfrm>
              <a:off x="986700" y="5355475"/>
              <a:ext cx="121400" cy="121400"/>
            </a:xfrm>
            <a:custGeom>
              <a:rect b="b" l="l" r="r" t="t"/>
              <a:pathLst>
                <a:path extrusionOk="0" h="4856"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3"/>
            <p:cNvSpPr/>
            <p:nvPr/>
          </p:nvSpPr>
          <p:spPr>
            <a:xfrm>
              <a:off x="1137200" y="238125"/>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3"/>
            <p:cNvSpPr/>
            <p:nvPr/>
          </p:nvSpPr>
          <p:spPr>
            <a:xfrm>
              <a:off x="1137200" y="539125"/>
              <a:ext cx="121425" cy="121425"/>
            </a:xfrm>
            <a:custGeom>
              <a:rect b="b" l="l" r="r" t="t"/>
              <a:pathLst>
                <a:path extrusionOk="0" h="4857"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3"/>
            <p:cNvSpPr/>
            <p:nvPr/>
          </p:nvSpPr>
          <p:spPr>
            <a:xfrm>
              <a:off x="1137200" y="990675"/>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3"/>
            <p:cNvSpPr/>
            <p:nvPr/>
          </p:nvSpPr>
          <p:spPr>
            <a:xfrm>
              <a:off x="1137200" y="1141175"/>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3"/>
            <p:cNvSpPr/>
            <p:nvPr/>
          </p:nvSpPr>
          <p:spPr>
            <a:xfrm>
              <a:off x="1137200" y="1442200"/>
              <a:ext cx="121425" cy="121400"/>
            </a:xfrm>
            <a:custGeom>
              <a:rect b="b" l="l" r="r" t="t"/>
              <a:pathLst>
                <a:path extrusionOk="0" h="4856" w="4857">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3"/>
            <p:cNvSpPr/>
            <p:nvPr/>
          </p:nvSpPr>
          <p:spPr>
            <a:xfrm>
              <a:off x="1137200" y="1592700"/>
              <a:ext cx="121425" cy="121425"/>
            </a:xfrm>
            <a:custGeom>
              <a:rect b="b" l="l" r="r" t="t"/>
              <a:pathLst>
                <a:path extrusionOk="0" h="4857"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3"/>
            <p:cNvSpPr/>
            <p:nvPr/>
          </p:nvSpPr>
          <p:spPr>
            <a:xfrm>
              <a:off x="1137200" y="2194750"/>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3"/>
            <p:cNvSpPr/>
            <p:nvPr/>
          </p:nvSpPr>
          <p:spPr>
            <a:xfrm>
              <a:off x="1137200" y="2345275"/>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3"/>
            <p:cNvSpPr/>
            <p:nvPr/>
          </p:nvSpPr>
          <p:spPr>
            <a:xfrm>
              <a:off x="1137200" y="2495775"/>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3"/>
            <p:cNvSpPr/>
            <p:nvPr/>
          </p:nvSpPr>
          <p:spPr>
            <a:xfrm>
              <a:off x="1137200" y="2646275"/>
              <a:ext cx="121425" cy="121425"/>
            </a:xfrm>
            <a:custGeom>
              <a:rect b="b" l="l" r="r" t="t"/>
              <a:pathLst>
                <a:path extrusionOk="0" h="4857"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3"/>
            <p:cNvSpPr/>
            <p:nvPr/>
          </p:nvSpPr>
          <p:spPr>
            <a:xfrm>
              <a:off x="1137200" y="2947300"/>
              <a:ext cx="121425" cy="121425"/>
            </a:xfrm>
            <a:custGeom>
              <a:rect b="b" l="l" r="r" t="t"/>
              <a:pathLst>
                <a:path extrusionOk="0" h="4857"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3"/>
            <p:cNvSpPr/>
            <p:nvPr/>
          </p:nvSpPr>
          <p:spPr>
            <a:xfrm>
              <a:off x="1137200" y="3248325"/>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3"/>
            <p:cNvSpPr/>
            <p:nvPr/>
          </p:nvSpPr>
          <p:spPr>
            <a:xfrm>
              <a:off x="1137200" y="3398850"/>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3"/>
            <p:cNvSpPr/>
            <p:nvPr/>
          </p:nvSpPr>
          <p:spPr>
            <a:xfrm>
              <a:off x="1137200" y="3699875"/>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3"/>
            <p:cNvSpPr/>
            <p:nvPr/>
          </p:nvSpPr>
          <p:spPr>
            <a:xfrm>
              <a:off x="1137200" y="3850375"/>
              <a:ext cx="121425" cy="121400"/>
            </a:xfrm>
            <a:custGeom>
              <a:rect b="b" l="l" r="r" t="t"/>
              <a:pathLst>
                <a:path extrusionOk="0" h="4856" w="4857">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3"/>
            <p:cNvSpPr/>
            <p:nvPr/>
          </p:nvSpPr>
          <p:spPr>
            <a:xfrm>
              <a:off x="1137200" y="4000875"/>
              <a:ext cx="121425" cy="121425"/>
            </a:xfrm>
            <a:custGeom>
              <a:rect b="b" l="l" r="r" t="t"/>
              <a:pathLst>
                <a:path extrusionOk="0" h="4857"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3"/>
            <p:cNvSpPr/>
            <p:nvPr/>
          </p:nvSpPr>
          <p:spPr>
            <a:xfrm>
              <a:off x="1137200" y="4151400"/>
              <a:ext cx="121425" cy="121400"/>
            </a:xfrm>
            <a:custGeom>
              <a:rect b="b" l="l" r="r" t="t"/>
              <a:pathLst>
                <a:path extrusionOk="0" h="4856" w="4857">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3"/>
            <p:cNvSpPr/>
            <p:nvPr/>
          </p:nvSpPr>
          <p:spPr>
            <a:xfrm>
              <a:off x="1137200" y="4602925"/>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3"/>
            <p:cNvSpPr/>
            <p:nvPr/>
          </p:nvSpPr>
          <p:spPr>
            <a:xfrm>
              <a:off x="1137200" y="4753450"/>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3"/>
            <p:cNvSpPr/>
            <p:nvPr/>
          </p:nvSpPr>
          <p:spPr>
            <a:xfrm>
              <a:off x="1137200" y="5054450"/>
              <a:ext cx="121425" cy="121425"/>
            </a:xfrm>
            <a:custGeom>
              <a:rect b="b" l="l" r="r" t="t"/>
              <a:pathLst>
                <a:path extrusionOk="0" h="4857"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3"/>
            <p:cNvSpPr/>
            <p:nvPr/>
          </p:nvSpPr>
          <p:spPr>
            <a:xfrm>
              <a:off x="1137200" y="5204975"/>
              <a:ext cx="121425" cy="121400"/>
            </a:xfrm>
            <a:custGeom>
              <a:rect b="b" l="l" r="r" t="t"/>
              <a:pathLst>
                <a:path extrusionOk="0" h="4856" w="4857">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3"/>
            <p:cNvSpPr/>
            <p:nvPr/>
          </p:nvSpPr>
          <p:spPr>
            <a:xfrm>
              <a:off x="1137200" y="5355475"/>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0" name="Google Shape;610;p3"/>
          <p:cNvGrpSpPr/>
          <p:nvPr/>
        </p:nvGrpSpPr>
        <p:grpSpPr>
          <a:xfrm rot="10800000">
            <a:off x="6659535" y="28698"/>
            <a:ext cx="2309844" cy="5086302"/>
            <a:chOff x="986700" y="238125"/>
            <a:chExt cx="2379075" cy="5238750"/>
          </a:xfrm>
        </p:grpSpPr>
        <p:sp>
          <p:nvSpPr>
            <p:cNvPr id="611" name="Google Shape;611;p3"/>
            <p:cNvSpPr/>
            <p:nvPr/>
          </p:nvSpPr>
          <p:spPr>
            <a:xfrm>
              <a:off x="986700" y="238125"/>
              <a:ext cx="121400" cy="121400"/>
            </a:xfrm>
            <a:custGeom>
              <a:rect b="b" l="l" r="r" t="t"/>
              <a:pathLst>
                <a:path extrusionOk="0" h="4856" w="4856">
                  <a:moveTo>
                    <a:pt x="0" y="0"/>
                  </a:moveTo>
                  <a:lnTo>
                    <a:pt x="0"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3"/>
            <p:cNvSpPr/>
            <p:nvPr/>
          </p:nvSpPr>
          <p:spPr>
            <a:xfrm>
              <a:off x="986700" y="689650"/>
              <a:ext cx="121400" cy="121400"/>
            </a:xfrm>
            <a:custGeom>
              <a:rect b="b" l="l" r="r" t="t"/>
              <a:pathLst>
                <a:path extrusionOk="0" h="4856" w="4856">
                  <a:moveTo>
                    <a:pt x="0" y="0"/>
                  </a:moveTo>
                  <a:lnTo>
                    <a:pt x="0"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3"/>
            <p:cNvSpPr/>
            <p:nvPr/>
          </p:nvSpPr>
          <p:spPr>
            <a:xfrm>
              <a:off x="986700" y="990675"/>
              <a:ext cx="121400" cy="121400"/>
            </a:xfrm>
            <a:custGeom>
              <a:rect b="b" l="l" r="r" t="t"/>
              <a:pathLst>
                <a:path extrusionOk="0" h="4856" w="4856">
                  <a:moveTo>
                    <a:pt x="0" y="0"/>
                  </a:moveTo>
                  <a:lnTo>
                    <a:pt x="0"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3"/>
            <p:cNvSpPr/>
            <p:nvPr/>
          </p:nvSpPr>
          <p:spPr>
            <a:xfrm>
              <a:off x="986700" y="1442200"/>
              <a:ext cx="121400" cy="121400"/>
            </a:xfrm>
            <a:custGeom>
              <a:rect b="b" l="l" r="r" t="t"/>
              <a:pathLst>
                <a:path extrusionOk="0" h="4856" w="4856">
                  <a:moveTo>
                    <a:pt x="0" y="0"/>
                  </a:moveTo>
                  <a:lnTo>
                    <a:pt x="0"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3"/>
            <p:cNvSpPr/>
            <p:nvPr/>
          </p:nvSpPr>
          <p:spPr>
            <a:xfrm>
              <a:off x="986700" y="1592700"/>
              <a:ext cx="121400" cy="121425"/>
            </a:xfrm>
            <a:custGeom>
              <a:rect b="b" l="l" r="r" t="t"/>
              <a:pathLst>
                <a:path extrusionOk="0" h="4857" w="4856">
                  <a:moveTo>
                    <a:pt x="0" y="1"/>
                  </a:moveTo>
                  <a:lnTo>
                    <a:pt x="0"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3"/>
            <p:cNvSpPr/>
            <p:nvPr/>
          </p:nvSpPr>
          <p:spPr>
            <a:xfrm>
              <a:off x="986700" y="2044250"/>
              <a:ext cx="121400" cy="121400"/>
            </a:xfrm>
            <a:custGeom>
              <a:rect b="b" l="l" r="r" t="t"/>
              <a:pathLst>
                <a:path extrusionOk="0" h="4856" w="4856">
                  <a:moveTo>
                    <a:pt x="0" y="0"/>
                  </a:moveTo>
                  <a:lnTo>
                    <a:pt x="0"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3"/>
            <p:cNvSpPr/>
            <p:nvPr/>
          </p:nvSpPr>
          <p:spPr>
            <a:xfrm>
              <a:off x="986700" y="2646275"/>
              <a:ext cx="121400" cy="121425"/>
            </a:xfrm>
            <a:custGeom>
              <a:rect b="b" l="l" r="r" t="t"/>
              <a:pathLst>
                <a:path extrusionOk="0" h="4857" w="4856">
                  <a:moveTo>
                    <a:pt x="0" y="1"/>
                  </a:moveTo>
                  <a:lnTo>
                    <a:pt x="0"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3"/>
            <p:cNvSpPr/>
            <p:nvPr/>
          </p:nvSpPr>
          <p:spPr>
            <a:xfrm>
              <a:off x="986700" y="3248325"/>
              <a:ext cx="121400" cy="121400"/>
            </a:xfrm>
            <a:custGeom>
              <a:rect b="b" l="l" r="r" t="t"/>
              <a:pathLst>
                <a:path extrusionOk="0" h="4856" w="4856">
                  <a:moveTo>
                    <a:pt x="0" y="1"/>
                  </a:moveTo>
                  <a:lnTo>
                    <a:pt x="0"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3"/>
            <p:cNvSpPr/>
            <p:nvPr/>
          </p:nvSpPr>
          <p:spPr>
            <a:xfrm>
              <a:off x="986700" y="3398850"/>
              <a:ext cx="121400" cy="121400"/>
            </a:xfrm>
            <a:custGeom>
              <a:rect b="b" l="l" r="r" t="t"/>
              <a:pathLst>
                <a:path extrusionOk="0" h="4856" w="4856">
                  <a:moveTo>
                    <a:pt x="0" y="0"/>
                  </a:moveTo>
                  <a:lnTo>
                    <a:pt x="0"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3"/>
            <p:cNvSpPr/>
            <p:nvPr/>
          </p:nvSpPr>
          <p:spPr>
            <a:xfrm>
              <a:off x="986700" y="4000875"/>
              <a:ext cx="121400" cy="121425"/>
            </a:xfrm>
            <a:custGeom>
              <a:rect b="b" l="l" r="r" t="t"/>
              <a:pathLst>
                <a:path extrusionOk="0" h="4857" w="4856">
                  <a:moveTo>
                    <a:pt x="0" y="1"/>
                  </a:moveTo>
                  <a:lnTo>
                    <a:pt x="0"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3"/>
            <p:cNvSpPr/>
            <p:nvPr/>
          </p:nvSpPr>
          <p:spPr>
            <a:xfrm>
              <a:off x="986700" y="4753450"/>
              <a:ext cx="121400" cy="121400"/>
            </a:xfrm>
            <a:custGeom>
              <a:rect b="b" l="l" r="r" t="t"/>
              <a:pathLst>
                <a:path extrusionOk="0" h="4856" w="4856">
                  <a:moveTo>
                    <a:pt x="0" y="0"/>
                  </a:moveTo>
                  <a:lnTo>
                    <a:pt x="0"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3"/>
            <p:cNvSpPr/>
            <p:nvPr/>
          </p:nvSpPr>
          <p:spPr>
            <a:xfrm>
              <a:off x="986700" y="5204975"/>
              <a:ext cx="121400" cy="121400"/>
            </a:xfrm>
            <a:custGeom>
              <a:rect b="b" l="l" r="r" t="t"/>
              <a:pathLst>
                <a:path extrusionOk="0" h="4856" w="4856">
                  <a:moveTo>
                    <a:pt x="0" y="0"/>
                  </a:moveTo>
                  <a:lnTo>
                    <a:pt x="0"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3"/>
            <p:cNvSpPr/>
            <p:nvPr/>
          </p:nvSpPr>
          <p:spPr>
            <a:xfrm>
              <a:off x="1137200" y="388625"/>
              <a:ext cx="121425" cy="121400"/>
            </a:xfrm>
            <a:custGeom>
              <a:rect b="b" l="l" r="r" t="t"/>
              <a:pathLst>
                <a:path extrusionOk="0" h="4856" w="4857">
                  <a:moveTo>
                    <a:pt x="1" y="0"/>
                  </a:moveTo>
                  <a:lnTo>
                    <a:pt x="1"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3"/>
            <p:cNvSpPr/>
            <p:nvPr/>
          </p:nvSpPr>
          <p:spPr>
            <a:xfrm>
              <a:off x="1137200" y="689650"/>
              <a:ext cx="121425" cy="121400"/>
            </a:xfrm>
            <a:custGeom>
              <a:rect b="b" l="l" r="r" t="t"/>
              <a:pathLst>
                <a:path extrusionOk="0" h="4856" w="4857">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3"/>
            <p:cNvSpPr/>
            <p:nvPr/>
          </p:nvSpPr>
          <p:spPr>
            <a:xfrm>
              <a:off x="1137200" y="840150"/>
              <a:ext cx="121425" cy="121400"/>
            </a:xfrm>
            <a:custGeom>
              <a:rect b="b" l="l" r="r" t="t"/>
              <a:pathLst>
                <a:path extrusionOk="0" h="4856" w="4857">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3"/>
            <p:cNvSpPr/>
            <p:nvPr/>
          </p:nvSpPr>
          <p:spPr>
            <a:xfrm>
              <a:off x="1137200" y="1291700"/>
              <a:ext cx="121425" cy="121400"/>
            </a:xfrm>
            <a:custGeom>
              <a:rect b="b" l="l" r="r" t="t"/>
              <a:pathLst>
                <a:path extrusionOk="0" h="4856" w="4857">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3"/>
            <p:cNvSpPr/>
            <p:nvPr/>
          </p:nvSpPr>
          <p:spPr>
            <a:xfrm>
              <a:off x="1137200" y="1743225"/>
              <a:ext cx="121425" cy="121400"/>
            </a:xfrm>
            <a:custGeom>
              <a:rect b="b" l="l" r="r" t="t"/>
              <a:pathLst>
                <a:path extrusionOk="0" h="4856" w="4857">
                  <a:moveTo>
                    <a:pt x="1" y="0"/>
                  </a:moveTo>
                  <a:lnTo>
                    <a:pt x="1"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3"/>
            <p:cNvSpPr/>
            <p:nvPr/>
          </p:nvSpPr>
          <p:spPr>
            <a:xfrm>
              <a:off x="1137200" y="1893725"/>
              <a:ext cx="121425" cy="121400"/>
            </a:xfrm>
            <a:custGeom>
              <a:rect b="b" l="l" r="r" t="t"/>
              <a:pathLst>
                <a:path extrusionOk="0" h="4856" w="4857">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3"/>
            <p:cNvSpPr/>
            <p:nvPr/>
          </p:nvSpPr>
          <p:spPr>
            <a:xfrm>
              <a:off x="1137200" y="2044250"/>
              <a:ext cx="121425" cy="121400"/>
            </a:xfrm>
            <a:custGeom>
              <a:rect b="b" l="l" r="r" t="t"/>
              <a:pathLst>
                <a:path extrusionOk="0" h="4856" w="4857">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3"/>
            <p:cNvSpPr/>
            <p:nvPr/>
          </p:nvSpPr>
          <p:spPr>
            <a:xfrm>
              <a:off x="1137200" y="2796800"/>
              <a:ext cx="121425" cy="121400"/>
            </a:xfrm>
            <a:custGeom>
              <a:rect b="b" l="l" r="r" t="t"/>
              <a:pathLst>
                <a:path extrusionOk="0" h="4856" w="4857">
                  <a:moveTo>
                    <a:pt x="1" y="0"/>
                  </a:moveTo>
                  <a:lnTo>
                    <a:pt x="1"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3"/>
            <p:cNvSpPr/>
            <p:nvPr/>
          </p:nvSpPr>
          <p:spPr>
            <a:xfrm>
              <a:off x="1137200" y="3097825"/>
              <a:ext cx="121425" cy="121400"/>
            </a:xfrm>
            <a:custGeom>
              <a:rect b="b" l="l" r="r" t="t"/>
              <a:pathLst>
                <a:path extrusionOk="0" h="4856" w="4857">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3"/>
            <p:cNvSpPr/>
            <p:nvPr/>
          </p:nvSpPr>
          <p:spPr>
            <a:xfrm>
              <a:off x="1137200" y="3549350"/>
              <a:ext cx="121425" cy="121400"/>
            </a:xfrm>
            <a:custGeom>
              <a:rect b="b" l="l" r="r" t="t"/>
              <a:pathLst>
                <a:path extrusionOk="0" h="4856" w="4857">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3"/>
            <p:cNvSpPr/>
            <p:nvPr/>
          </p:nvSpPr>
          <p:spPr>
            <a:xfrm>
              <a:off x="1137200" y="4301900"/>
              <a:ext cx="121425" cy="121400"/>
            </a:xfrm>
            <a:custGeom>
              <a:rect b="b" l="l" r="r" t="t"/>
              <a:pathLst>
                <a:path extrusionOk="0" h="4856" w="4857">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3"/>
            <p:cNvSpPr/>
            <p:nvPr/>
          </p:nvSpPr>
          <p:spPr>
            <a:xfrm>
              <a:off x="1137200" y="4452425"/>
              <a:ext cx="121425" cy="121400"/>
            </a:xfrm>
            <a:custGeom>
              <a:rect b="b" l="l" r="r" t="t"/>
              <a:pathLst>
                <a:path extrusionOk="0" h="4856" w="4857">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3"/>
            <p:cNvSpPr/>
            <p:nvPr/>
          </p:nvSpPr>
          <p:spPr>
            <a:xfrm>
              <a:off x="1137200" y="4903950"/>
              <a:ext cx="121425" cy="121400"/>
            </a:xfrm>
            <a:custGeom>
              <a:rect b="b" l="l" r="r" t="t"/>
              <a:pathLst>
                <a:path extrusionOk="0" h="4856" w="4857">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3"/>
            <p:cNvSpPr/>
            <p:nvPr/>
          </p:nvSpPr>
          <p:spPr>
            <a:xfrm>
              <a:off x="1287725" y="238125"/>
              <a:ext cx="121400" cy="121400"/>
            </a:xfrm>
            <a:custGeom>
              <a:rect b="b" l="l" r="r" t="t"/>
              <a:pathLst>
                <a:path extrusionOk="0" h="4856" w="4856">
                  <a:moveTo>
                    <a:pt x="0" y="0"/>
                  </a:moveTo>
                  <a:lnTo>
                    <a:pt x="0" y="4855"/>
                  </a:lnTo>
                  <a:lnTo>
                    <a:pt x="4855" y="4855"/>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3"/>
            <p:cNvSpPr/>
            <p:nvPr/>
          </p:nvSpPr>
          <p:spPr>
            <a:xfrm>
              <a:off x="1287725" y="539125"/>
              <a:ext cx="121400" cy="121425"/>
            </a:xfrm>
            <a:custGeom>
              <a:rect b="b" l="l" r="r" t="t"/>
              <a:pathLst>
                <a:path extrusionOk="0" h="4857"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3"/>
            <p:cNvSpPr/>
            <p:nvPr/>
          </p:nvSpPr>
          <p:spPr>
            <a:xfrm>
              <a:off x="1287725" y="990675"/>
              <a:ext cx="121400" cy="121400"/>
            </a:xfrm>
            <a:custGeom>
              <a:rect b="b" l="l" r="r" t="t"/>
              <a:pathLst>
                <a:path extrusionOk="0" h="4856" w="4856">
                  <a:moveTo>
                    <a:pt x="0" y="0"/>
                  </a:moveTo>
                  <a:lnTo>
                    <a:pt x="0" y="4855"/>
                  </a:lnTo>
                  <a:lnTo>
                    <a:pt x="4855" y="4855"/>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3"/>
            <p:cNvSpPr/>
            <p:nvPr/>
          </p:nvSpPr>
          <p:spPr>
            <a:xfrm>
              <a:off x="1287725" y="1141175"/>
              <a:ext cx="121400" cy="121400"/>
            </a:xfrm>
            <a:custGeom>
              <a:rect b="b" l="l" r="r" t="t"/>
              <a:pathLst>
                <a:path extrusionOk="0" h="4856"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3"/>
            <p:cNvSpPr/>
            <p:nvPr/>
          </p:nvSpPr>
          <p:spPr>
            <a:xfrm>
              <a:off x="1287725" y="1442200"/>
              <a:ext cx="121400" cy="121400"/>
            </a:xfrm>
            <a:custGeom>
              <a:rect b="b" l="l" r="r" t="t"/>
              <a:pathLst>
                <a:path extrusionOk="0" h="4856" w="4856">
                  <a:moveTo>
                    <a:pt x="0" y="0"/>
                  </a:moveTo>
                  <a:lnTo>
                    <a:pt x="0" y="4856"/>
                  </a:lnTo>
                  <a:lnTo>
                    <a:pt x="4855" y="4856"/>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3"/>
            <p:cNvSpPr/>
            <p:nvPr/>
          </p:nvSpPr>
          <p:spPr>
            <a:xfrm>
              <a:off x="1287725" y="1592700"/>
              <a:ext cx="121400" cy="121425"/>
            </a:xfrm>
            <a:custGeom>
              <a:rect b="b" l="l" r="r" t="t"/>
              <a:pathLst>
                <a:path extrusionOk="0" h="4857"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3"/>
            <p:cNvSpPr/>
            <p:nvPr/>
          </p:nvSpPr>
          <p:spPr>
            <a:xfrm>
              <a:off x="1287725" y="2194750"/>
              <a:ext cx="121400" cy="121400"/>
            </a:xfrm>
            <a:custGeom>
              <a:rect b="b" l="l" r="r" t="t"/>
              <a:pathLst>
                <a:path extrusionOk="0" h="4856"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3"/>
            <p:cNvSpPr/>
            <p:nvPr/>
          </p:nvSpPr>
          <p:spPr>
            <a:xfrm>
              <a:off x="1287725" y="2345275"/>
              <a:ext cx="121400" cy="121400"/>
            </a:xfrm>
            <a:custGeom>
              <a:rect b="b" l="l" r="r" t="t"/>
              <a:pathLst>
                <a:path extrusionOk="0" h="4856" w="4856">
                  <a:moveTo>
                    <a:pt x="0" y="0"/>
                  </a:moveTo>
                  <a:lnTo>
                    <a:pt x="0" y="4855"/>
                  </a:lnTo>
                  <a:lnTo>
                    <a:pt x="4855" y="4855"/>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3"/>
            <p:cNvSpPr/>
            <p:nvPr/>
          </p:nvSpPr>
          <p:spPr>
            <a:xfrm>
              <a:off x="1287725" y="2646275"/>
              <a:ext cx="121400" cy="121425"/>
            </a:xfrm>
            <a:custGeom>
              <a:rect b="b" l="l" r="r" t="t"/>
              <a:pathLst>
                <a:path extrusionOk="0" h="4857"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3"/>
            <p:cNvSpPr/>
            <p:nvPr/>
          </p:nvSpPr>
          <p:spPr>
            <a:xfrm>
              <a:off x="1287725" y="2796800"/>
              <a:ext cx="121400" cy="121400"/>
            </a:xfrm>
            <a:custGeom>
              <a:rect b="b" l="l" r="r" t="t"/>
              <a:pathLst>
                <a:path extrusionOk="0" h="4856" w="4856">
                  <a:moveTo>
                    <a:pt x="0" y="0"/>
                  </a:moveTo>
                  <a:lnTo>
                    <a:pt x="0" y="4856"/>
                  </a:lnTo>
                  <a:lnTo>
                    <a:pt x="4855" y="4856"/>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3"/>
            <p:cNvSpPr/>
            <p:nvPr/>
          </p:nvSpPr>
          <p:spPr>
            <a:xfrm>
              <a:off x="1287725" y="3097825"/>
              <a:ext cx="121400" cy="121400"/>
            </a:xfrm>
            <a:custGeom>
              <a:rect b="b" l="l" r="r" t="t"/>
              <a:pathLst>
                <a:path extrusionOk="0" h="4856" w="4856">
                  <a:moveTo>
                    <a:pt x="0" y="0"/>
                  </a:moveTo>
                  <a:lnTo>
                    <a:pt x="0" y="4855"/>
                  </a:lnTo>
                  <a:lnTo>
                    <a:pt x="4855" y="4855"/>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3"/>
            <p:cNvSpPr/>
            <p:nvPr/>
          </p:nvSpPr>
          <p:spPr>
            <a:xfrm>
              <a:off x="1287725" y="3248325"/>
              <a:ext cx="121400" cy="121400"/>
            </a:xfrm>
            <a:custGeom>
              <a:rect b="b" l="l" r="r" t="t"/>
              <a:pathLst>
                <a:path extrusionOk="0" h="4856"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3"/>
            <p:cNvSpPr/>
            <p:nvPr/>
          </p:nvSpPr>
          <p:spPr>
            <a:xfrm>
              <a:off x="1287725" y="3398850"/>
              <a:ext cx="121400" cy="121400"/>
            </a:xfrm>
            <a:custGeom>
              <a:rect b="b" l="l" r="r" t="t"/>
              <a:pathLst>
                <a:path extrusionOk="0" h="4856" w="4856">
                  <a:moveTo>
                    <a:pt x="0" y="0"/>
                  </a:moveTo>
                  <a:lnTo>
                    <a:pt x="0" y="4855"/>
                  </a:lnTo>
                  <a:lnTo>
                    <a:pt x="4855" y="4855"/>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3"/>
            <p:cNvSpPr/>
            <p:nvPr/>
          </p:nvSpPr>
          <p:spPr>
            <a:xfrm>
              <a:off x="1287725" y="3549350"/>
              <a:ext cx="121400" cy="121400"/>
            </a:xfrm>
            <a:custGeom>
              <a:rect b="b" l="l" r="r" t="t"/>
              <a:pathLst>
                <a:path extrusionOk="0" h="4856"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3"/>
            <p:cNvSpPr/>
            <p:nvPr/>
          </p:nvSpPr>
          <p:spPr>
            <a:xfrm>
              <a:off x="1287725" y="4000875"/>
              <a:ext cx="121400" cy="121425"/>
            </a:xfrm>
            <a:custGeom>
              <a:rect b="b" l="l" r="r" t="t"/>
              <a:pathLst>
                <a:path extrusionOk="0" h="4857"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3"/>
            <p:cNvSpPr/>
            <p:nvPr/>
          </p:nvSpPr>
          <p:spPr>
            <a:xfrm>
              <a:off x="1287725" y="4151400"/>
              <a:ext cx="121400" cy="121400"/>
            </a:xfrm>
            <a:custGeom>
              <a:rect b="b" l="l" r="r" t="t"/>
              <a:pathLst>
                <a:path extrusionOk="0" h="4856" w="4856">
                  <a:moveTo>
                    <a:pt x="0" y="0"/>
                  </a:moveTo>
                  <a:lnTo>
                    <a:pt x="0" y="4856"/>
                  </a:lnTo>
                  <a:lnTo>
                    <a:pt x="4855" y="4856"/>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3"/>
            <p:cNvSpPr/>
            <p:nvPr/>
          </p:nvSpPr>
          <p:spPr>
            <a:xfrm>
              <a:off x="1287725" y="4301900"/>
              <a:ext cx="121400" cy="121400"/>
            </a:xfrm>
            <a:custGeom>
              <a:rect b="b" l="l" r="r" t="t"/>
              <a:pathLst>
                <a:path extrusionOk="0" h="4856"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3"/>
            <p:cNvSpPr/>
            <p:nvPr/>
          </p:nvSpPr>
          <p:spPr>
            <a:xfrm>
              <a:off x="1287725" y="4602925"/>
              <a:ext cx="121400" cy="121400"/>
            </a:xfrm>
            <a:custGeom>
              <a:rect b="b" l="l" r="r" t="t"/>
              <a:pathLst>
                <a:path extrusionOk="0" h="4856"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3"/>
            <p:cNvSpPr/>
            <p:nvPr/>
          </p:nvSpPr>
          <p:spPr>
            <a:xfrm>
              <a:off x="1287725" y="4903950"/>
              <a:ext cx="121400" cy="121400"/>
            </a:xfrm>
            <a:custGeom>
              <a:rect b="b" l="l" r="r" t="t"/>
              <a:pathLst>
                <a:path extrusionOk="0" h="4856"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3"/>
            <p:cNvSpPr/>
            <p:nvPr/>
          </p:nvSpPr>
          <p:spPr>
            <a:xfrm>
              <a:off x="1287725" y="5355475"/>
              <a:ext cx="121400" cy="121400"/>
            </a:xfrm>
            <a:custGeom>
              <a:rect b="b" l="l" r="r" t="t"/>
              <a:pathLst>
                <a:path extrusionOk="0" h="4856"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3"/>
            <p:cNvSpPr/>
            <p:nvPr/>
          </p:nvSpPr>
          <p:spPr>
            <a:xfrm>
              <a:off x="1438225" y="238125"/>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3"/>
            <p:cNvSpPr/>
            <p:nvPr/>
          </p:nvSpPr>
          <p:spPr>
            <a:xfrm>
              <a:off x="1438225" y="539125"/>
              <a:ext cx="121400" cy="121425"/>
            </a:xfrm>
            <a:custGeom>
              <a:rect b="b" l="l" r="r" t="t"/>
              <a:pathLst>
                <a:path extrusionOk="0" h="4857"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3"/>
            <p:cNvSpPr/>
            <p:nvPr/>
          </p:nvSpPr>
          <p:spPr>
            <a:xfrm>
              <a:off x="1438225" y="689650"/>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3"/>
            <p:cNvSpPr/>
            <p:nvPr/>
          </p:nvSpPr>
          <p:spPr>
            <a:xfrm>
              <a:off x="1438225" y="840150"/>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3"/>
            <p:cNvSpPr/>
            <p:nvPr/>
          </p:nvSpPr>
          <p:spPr>
            <a:xfrm>
              <a:off x="1438225" y="990675"/>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3"/>
            <p:cNvSpPr/>
            <p:nvPr/>
          </p:nvSpPr>
          <p:spPr>
            <a:xfrm>
              <a:off x="1438225" y="1141175"/>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3"/>
            <p:cNvSpPr/>
            <p:nvPr/>
          </p:nvSpPr>
          <p:spPr>
            <a:xfrm>
              <a:off x="1438225" y="1291700"/>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3"/>
            <p:cNvSpPr/>
            <p:nvPr/>
          </p:nvSpPr>
          <p:spPr>
            <a:xfrm>
              <a:off x="1438225" y="1442200"/>
              <a:ext cx="121400" cy="121400"/>
            </a:xfrm>
            <a:custGeom>
              <a:rect b="b" l="l" r="r" t="t"/>
              <a:pathLst>
                <a:path extrusionOk="0" h="4856" w="4856">
                  <a:moveTo>
                    <a:pt x="1" y="0"/>
                  </a:moveTo>
                  <a:lnTo>
                    <a:pt x="1"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3"/>
            <p:cNvSpPr/>
            <p:nvPr/>
          </p:nvSpPr>
          <p:spPr>
            <a:xfrm>
              <a:off x="1438225" y="1592700"/>
              <a:ext cx="121400" cy="121425"/>
            </a:xfrm>
            <a:custGeom>
              <a:rect b="b" l="l" r="r" t="t"/>
              <a:pathLst>
                <a:path extrusionOk="0" h="4857"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3"/>
            <p:cNvSpPr/>
            <p:nvPr/>
          </p:nvSpPr>
          <p:spPr>
            <a:xfrm>
              <a:off x="1438225" y="1743225"/>
              <a:ext cx="121400" cy="121400"/>
            </a:xfrm>
            <a:custGeom>
              <a:rect b="b" l="l" r="r" t="t"/>
              <a:pathLst>
                <a:path extrusionOk="0" h="4856" w="4856">
                  <a:moveTo>
                    <a:pt x="1" y="0"/>
                  </a:moveTo>
                  <a:lnTo>
                    <a:pt x="1"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3"/>
            <p:cNvSpPr/>
            <p:nvPr/>
          </p:nvSpPr>
          <p:spPr>
            <a:xfrm>
              <a:off x="1438225" y="1893725"/>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3"/>
            <p:cNvSpPr/>
            <p:nvPr/>
          </p:nvSpPr>
          <p:spPr>
            <a:xfrm>
              <a:off x="1438225" y="2044250"/>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3"/>
            <p:cNvSpPr/>
            <p:nvPr/>
          </p:nvSpPr>
          <p:spPr>
            <a:xfrm>
              <a:off x="1438225" y="2194750"/>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3"/>
            <p:cNvSpPr/>
            <p:nvPr/>
          </p:nvSpPr>
          <p:spPr>
            <a:xfrm>
              <a:off x="1438225" y="2495775"/>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3"/>
            <p:cNvSpPr/>
            <p:nvPr/>
          </p:nvSpPr>
          <p:spPr>
            <a:xfrm>
              <a:off x="1438225" y="2646275"/>
              <a:ext cx="121400" cy="121425"/>
            </a:xfrm>
            <a:custGeom>
              <a:rect b="b" l="l" r="r" t="t"/>
              <a:pathLst>
                <a:path extrusionOk="0" h="4857"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3"/>
            <p:cNvSpPr/>
            <p:nvPr/>
          </p:nvSpPr>
          <p:spPr>
            <a:xfrm>
              <a:off x="1438225" y="2947300"/>
              <a:ext cx="121400" cy="121425"/>
            </a:xfrm>
            <a:custGeom>
              <a:rect b="b" l="l" r="r" t="t"/>
              <a:pathLst>
                <a:path extrusionOk="0" h="4857"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3"/>
            <p:cNvSpPr/>
            <p:nvPr/>
          </p:nvSpPr>
          <p:spPr>
            <a:xfrm>
              <a:off x="1438225" y="3097825"/>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3"/>
            <p:cNvSpPr/>
            <p:nvPr/>
          </p:nvSpPr>
          <p:spPr>
            <a:xfrm>
              <a:off x="1438225" y="3248325"/>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3"/>
            <p:cNvSpPr/>
            <p:nvPr/>
          </p:nvSpPr>
          <p:spPr>
            <a:xfrm>
              <a:off x="1438225" y="3398850"/>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3"/>
            <p:cNvSpPr/>
            <p:nvPr/>
          </p:nvSpPr>
          <p:spPr>
            <a:xfrm>
              <a:off x="1438225" y="3549350"/>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3"/>
            <p:cNvSpPr/>
            <p:nvPr/>
          </p:nvSpPr>
          <p:spPr>
            <a:xfrm>
              <a:off x="1438225" y="3699875"/>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3"/>
            <p:cNvSpPr/>
            <p:nvPr/>
          </p:nvSpPr>
          <p:spPr>
            <a:xfrm>
              <a:off x="1438225" y="3850375"/>
              <a:ext cx="121400" cy="121400"/>
            </a:xfrm>
            <a:custGeom>
              <a:rect b="b" l="l" r="r" t="t"/>
              <a:pathLst>
                <a:path extrusionOk="0" h="4856" w="4856">
                  <a:moveTo>
                    <a:pt x="1" y="0"/>
                  </a:moveTo>
                  <a:lnTo>
                    <a:pt x="1"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3"/>
            <p:cNvSpPr/>
            <p:nvPr/>
          </p:nvSpPr>
          <p:spPr>
            <a:xfrm>
              <a:off x="1438225" y="4000875"/>
              <a:ext cx="121400" cy="121425"/>
            </a:xfrm>
            <a:custGeom>
              <a:rect b="b" l="l" r="r" t="t"/>
              <a:pathLst>
                <a:path extrusionOk="0" h="4857"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3"/>
            <p:cNvSpPr/>
            <p:nvPr/>
          </p:nvSpPr>
          <p:spPr>
            <a:xfrm>
              <a:off x="1438225" y="4301900"/>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3"/>
            <p:cNvSpPr/>
            <p:nvPr/>
          </p:nvSpPr>
          <p:spPr>
            <a:xfrm>
              <a:off x="1438225" y="4452425"/>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3"/>
            <p:cNvSpPr/>
            <p:nvPr/>
          </p:nvSpPr>
          <p:spPr>
            <a:xfrm>
              <a:off x="1438225" y="4602925"/>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3"/>
            <p:cNvSpPr/>
            <p:nvPr/>
          </p:nvSpPr>
          <p:spPr>
            <a:xfrm>
              <a:off x="1438225" y="4753450"/>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3"/>
            <p:cNvSpPr/>
            <p:nvPr/>
          </p:nvSpPr>
          <p:spPr>
            <a:xfrm>
              <a:off x="1438225" y="4903950"/>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3"/>
            <p:cNvSpPr/>
            <p:nvPr/>
          </p:nvSpPr>
          <p:spPr>
            <a:xfrm>
              <a:off x="1438225" y="5054450"/>
              <a:ext cx="121400" cy="121425"/>
            </a:xfrm>
            <a:custGeom>
              <a:rect b="b" l="l" r="r" t="t"/>
              <a:pathLst>
                <a:path extrusionOk="0" h="4857"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3"/>
            <p:cNvSpPr/>
            <p:nvPr/>
          </p:nvSpPr>
          <p:spPr>
            <a:xfrm>
              <a:off x="1438225" y="5204975"/>
              <a:ext cx="121400" cy="121400"/>
            </a:xfrm>
            <a:custGeom>
              <a:rect b="b" l="l" r="r" t="t"/>
              <a:pathLst>
                <a:path extrusionOk="0" h="4856" w="4856">
                  <a:moveTo>
                    <a:pt x="1" y="0"/>
                  </a:moveTo>
                  <a:lnTo>
                    <a:pt x="1"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3"/>
            <p:cNvSpPr/>
            <p:nvPr/>
          </p:nvSpPr>
          <p:spPr>
            <a:xfrm>
              <a:off x="1438225" y="5355475"/>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3"/>
            <p:cNvSpPr/>
            <p:nvPr/>
          </p:nvSpPr>
          <p:spPr>
            <a:xfrm>
              <a:off x="1588750" y="238125"/>
              <a:ext cx="121400" cy="121400"/>
            </a:xfrm>
            <a:custGeom>
              <a:rect b="b" l="l" r="r" t="t"/>
              <a:pathLst>
                <a:path extrusionOk="0" h="4856" w="4856">
                  <a:moveTo>
                    <a:pt x="0" y="0"/>
                  </a:moveTo>
                  <a:lnTo>
                    <a:pt x="0" y="4855"/>
                  </a:lnTo>
                  <a:lnTo>
                    <a:pt x="4855" y="4855"/>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3"/>
            <p:cNvSpPr/>
            <p:nvPr/>
          </p:nvSpPr>
          <p:spPr>
            <a:xfrm>
              <a:off x="1588750" y="840150"/>
              <a:ext cx="121400" cy="121400"/>
            </a:xfrm>
            <a:custGeom>
              <a:rect b="b" l="l" r="r" t="t"/>
              <a:pathLst>
                <a:path extrusionOk="0" h="4856"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3"/>
            <p:cNvSpPr/>
            <p:nvPr/>
          </p:nvSpPr>
          <p:spPr>
            <a:xfrm>
              <a:off x="1588750" y="990675"/>
              <a:ext cx="121400" cy="121400"/>
            </a:xfrm>
            <a:custGeom>
              <a:rect b="b" l="l" r="r" t="t"/>
              <a:pathLst>
                <a:path extrusionOk="0" h="4856" w="4856">
                  <a:moveTo>
                    <a:pt x="0" y="0"/>
                  </a:moveTo>
                  <a:lnTo>
                    <a:pt x="0" y="4855"/>
                  </a:lnTo>
                  <a:lnTo>
                    <a:pt x="4855" y="4855"/>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3"/>
            <p:cNvSpPr/>
            <p:nvPr/>
          </p:nvSpPr>
          <p:spPr>
            <a:xfrm>
              <a:off x="1588750" y="1442200"/>
              <a:ext cx="121400" cy="121400"/>
            </a:xfrm>
            <a:custGeom>
              <a:rect b="b" l="l" r="r" t="t"/>
              <a:pathLst>
                <a:path extrusionOk="0" h="4856" w="4856">
                  <a:moveTo>
                    <a:pt x="0" y="0"/>
                  </a:moveTo>
                  <a:lnTo>
                    <a:pt x="0" y="4856"/>
                  </a:lnTo>
                  <a:lnTo>
                    <a:pt x="4855" y="4856"/>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3"/>
            <p:cNvSpPr/>
            <p:nvPr/>
          </p:nvSpPr>
          <p:spPr>
            <a:xfrm>
              <a:off x="1588750" y="1743225"/>
              <a:ext cx="121400" cy="121400"/>
            </a:xfrm>
            <a:custGeom>
              <a:rect b="b" l="l" r="r" t="t"/>
              <a:pathLst>
                <a:path extrusionOk="0" h="4856" w="4856">
                  <a:moveTo>
                    <a:pt x="0" y="0"/>
                  </a:moveTo>
                  <a:lnTo>
                    <a:pt x="0" y="4856"/>
                  </a:lnTo>
                  <a:lnTo>
                    <a:pt x="4855" y="4856"/>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3"/>
            <p:cNvSpPr/>
            <p:nvPr/>
          </p:nvSpPr>
          <p:spPr>
            <a:xfrm>
              <a:off x="1588750" y="2194750"/>
              <a:ext cx="121400" cy="121400"/>
            </a:xfrm>
            <a:custGeom>
              <a:rect b="b" l="l" r="r" t="t"/>
              <a:pathLst>
                <a:path extrusionOk="0" h="4856"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3"/>
            <p:cNvSpPr/>
            <p:nvPr/>
          </p:nvSpPr>
          <p:spPr>
            <a:xfrm>
              <a:off x="1588750" y="2495775"/>
              <a:ext cx="121400" cy="121400"/>
            </a:xfrm>
            <a:custGeom>
              <a:rect b="b" l="l" r="r" t="t"/>
              <a:pathLst>
                <a:path extrusionOk="0" h="4856"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3"/>
            <p:cNvSpPr/>
            <p:nvPr/>
          </p:nvSpPr>
          <p:spPr>
            <a:xfrm>
              <a:off x="1588750" y="2796800"/>
              <a:ext cx="121400" cy="121400"/>
            </a:xfrm>
            <a:custGeom>
              <a:rect b="b" l="l" r="r" t="t"/>
              <a:pathLst>
                <a:path extrusionOk="0" h="4856" w="4856">
                  <a:moveTo>
                    <a:pt x="0" y="0"/>
                  </a:moveTo>
                  <a:lnTo>
                    <a:pt x="0" y="4856"/>
                  </a:lnTo>
                  <a:lnTo>
                    <a:pt x="4855" y="4856"/>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3"/>
            <p:cNvSpPr/>
            <p:nvPr/>
          </p:nvSpPr>
          <p:spPr>
            <a:xfrm>
              <a:off x="1588750" y="2947300"/>
              <a:ext cx="121400" cy="121425"/>
            </a:xfrm>
            <a:custGeom>
              <a:rect b="b" l="l" r="r" t="t"/>
              <a:pathLst>
                <a:path extrusionOk="0" h="4857"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3"/>
            <p:cNvSpPr/>
            <p:nvPr/>
          </p:nvSpPr>
          <p:spPr>
            <a:xfrm>
              <a:off x="1588750" y="3248325"/>
              <a:ext cx="121400" cy="121400"/>
            </a:xfrm>
            <a:custGeom>
              <a:rect b="b" l="l" r="r" t="t"/>
              <a:pathLst>
                <a:path extrusionOk="0" h="4856"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3"/>
            <p:cNvSpPr/>
            <p:nvPr/>
          </p:nvSpPr>
          <p:spPr>
            <a:xfrm>
              <a:off x="1588750" y="3398850"/>
              <a:ext cx="121400" cy="121400"/>
            </a:xfrm>
            <a:custGeom>
              <a:rect b="b" l="l" r="r" t="t"/>
              <a:pathLst>
                <a:path extrusionOk="0" h="4856" w="4856">
                  <a:moveTo>
                    <a:pt x="0" y="0"/>
                  </a:moveTo>
                  <a:lnTo>
                    <a:pt x="0" y="4855"/>
                  </a:lnTo>
                  <a:lnTo>
                    <a:pt x="4855" y="4855"/>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3"/>
            <p:cNvSpPr/>
            <p:nvPr/>
          </p:nvSpPr>
          <p:spPr>
            <a:xfrm>
              <a:off x="1588750" y="3699875"/>
              <a:ext cx="121400" cy="121400"/>
            </a:xfrm>
            <a:custGeom>
              <a:rect b="b" l="l" r="r" t="t"/>
              <a:pathLst>
                <a:path extrusionOk="0" h="4856" w="4856">
                  <a:moveTo>
                    <a:pt x="0" y="0"/>
                  </a:moveTo>
                  <a:lnTo>
                    <a:pt x="0" y="4855"/>
                  </a:lnTo>
                  <a:lnTo>
                    <a:pt x="4855" y="4855"/>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3"/>
            <p:cNvSpPr/>
            <p:nvPr/>
          </p:nvSpPr>
          <p:spPr>
            <a:xfrm>
              <a:off x="1588750" y="3850375"/>
              <a:ext cx="121400" cy="121400"/>
            </a:xfrm>
            <a:custGeom>
              <a:rect b="b" l="l" r="r" t="t"/>
              <a:pathLst>
                <a:path extrusionOk="0" h="4856" w="4856">
                  <a:moveTo>
                    <a:pt x="0" y="0"/>
                  </a:moveTo>
                  <a:lnTo>
                    <a:pt x="0" y="4856"/>
                  </a:lnTo>
                  <a:lnTo>
                    <a:pt x="4855" y="4856"/>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3"/>
            <p:cNvSpPr/>
            <p:nvPr/>
          </p:nvSpPr>
          <p:spPr>
            <a:xfrm>
              <a:off x="1588750" y="4151400"/>
              <a:ext cx="121400" cy="121400"/>
            </a:xfrm>
            <a:custGeom>
              <a:rect b="b" l="l" r="r" t="t"/>
              <a:pathLst>
                <a:path extrusionOk="0" h="4856" w="4856">
                  <a:moveTo>
                    <a:pt x="0" y="0"/>
                  </a:moveTo>
                  <a:lnTo>
                    <a:pt x="0" y="4856"/>
                  </a:lnTo>
                  <a:lnTo>
                    <a:pt x="4855" y="4856"/>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3"/>
            <p:cNvSpPr/>
            <p:nvPr/>
          </p:nvSpPr>
          <p:spPr>
            <a:xfrm>
              <a:off x="1588750" y="4301900"/>
              <a:ext cx="121400" cy="121400"/>
            </a:xfrm>
            <a:custGeom>
              <a:rect b="b" l="l" r="r" t="t"/>
              <a:pathLst>
                <a:path extrusionOk="0" h="4856"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3"/>
            <p:cNvSpPr/>
            <p:nvPr/>
          </p:nvSpPr>
          <p:spPr>
            <a:xfrm>
              <a:off x="1588750" y="4452425"/>
              <a:ext cx="121400" cy="121400"/>
            </a:xfrm>
            <a:custGeom>
              <a:rect b="b" l="l" r="r" t="t"/>
              <a:pathLst>
                <a:path extrusionOk="0" h="4856" w="4856">
                  <a:moveTo>
                    <a:pt x="0" y="0"/>
                  </a:moveTo>
                  <a:lnTo>
                    <a:pt x="0" y="4855"/>
                  </a:lnTo>
                  <a:lnTo>
                    <a:pt x="4855" y="4855"/>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3"/>
            <p:cNvSpPr/>
            <p:nvPr/>
          </p:nvSpPr>
          <p:spPr>
            <a:xfrm>
              <a:off x="1588750" y="4602925"/>
              <a:ext cx="121400" cy="121400"/>
            </a:xfrm>
            <a:custGeom>
              <a:rect b="b" l="l" r="r" t="t"/>
              <a:pathLst>
                <a:path extrusionOk="0" h="4856"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3"/>
            <p:cNvSpPr/>
            <p:nvPr/>
          </p:nvSpPr>
          <p:spPr>
            <a:xfrm>
              <a:off x="1588750" y="4903950"/>
              <a:ext cx="121400" cy="121400"/>
            </a:xfrm>
            <a:custGeom>
              <a:rect b="b" l="l" r="r" t="t"/>
              <a:pathLst>
                <a:path extrusionOk="0" h="4856"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3"/>
            <p:cNvSpPr/>
            <p:nvPr/>
          </p:nvSpPr>
          <p:spPr>
            <a:xfrm>
              <a:off x="1588750" y="5204975"/>
              <a:ext cx="121400" cy="121400"/>
            </a:xfrm>
            <a:custGeom>
              <a:rect b="b" l="l" r="r" t="t"/>
              <a:pathLst>
                <a:path extrusionOk="0" h="4856" w="4856">
                  <a:moveTo>
                    <a:pt x="0" y="0"/>
                  </a:moveTo>
                  <a:lnTo>
                    <a:pt x="0" y="4856"/>
                  </a:lnTo>
                  <a:lnTo>
                    <a:pt x="4855" y="4856"/>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3"/>
            <p:cNvSpPr/>
            <p:nvPr/>
          </p:nvSpPr>
          <p:spPr>
            <a:xfrm>
              <a:off x="1739250" y="238125"/>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3"/>
            <p:cNvSpPr/>
            <p:nvPr/>
          </p:nvSpPr>
          <p:spPr>
            <a:xfrm>
              <a:off x="1739250" y="840150"/>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3"/>
            <p:cNvSpPr/>
            <p:nvPr/>
          </p:nvSpPr>
          <p:spPr>
            <a:xfrm>
              <a:off x="1739250" y="1141175"/>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3"/>
            <p:cNvSpPr/>
            <p:nvPr/>
          </p:nvSpPr>
          <p:spPr>
            <a:xfrm>
              <a:off x="1739250" y="1442200"/>
              <a:ext cx="121400" cy="121400"/>
            </a:xfrm>
            <a:custGeom>
              <a:rect b="b" l="l" r="r" t="t"/>
              <a:pathLst>
                <a:path extrusionOk="0" h="4856" w="4856">
                  <a:moveTo>
                    <a:pt x="1" y="0"/>
                  </a:moveTo>
                  <a:lnTo>
                    <a:pt x="1"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3"/>
            <p:cNvSpPr/>
            <p:nvPr/>
          </p:nvSpPr>
          <p:spPr>
            <a:xfrm>
              <a:off x="1739250" y="1893725"/>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3"/>
            <p:cNvSpPr/>
            <p:nvPr/>
          </p:nvSpPr>
          <p:spPr>
            <a:xfrm>
              <a:off x="1739250" y="2495775"/>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3"/>
            <p:cNvSpPr/>
            <p:nvPr/>
          </p:nvSpPr>
          <p:spPr>
            <a:xfrm>
              <a:off x="1739250" y="2646275"/>
              <a:ext cx="121400" cy="121425"/>
            </a:xfrm>
            <a:custGeom>
              <a:rect b="b" l="l" r="r" t="t"/>
              <a:pathLst>
                <a:path extrusionOk="0" h="4857"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3"/>
            <p:cNvSpPr/>
            <p:nvPr/>
          </p:nvSpPr>
          <p:spPr>
            <a:xfrm>
              <a:off x="1739250" y="3699875"/>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3"/>
            <p:cNvSpPr/>
            <p:nvPr/>
          </p:nvSpPr>
          <p:spPr>
            <a:xfrm>
              <a:off x="1739250" y="4151400"/>
              <a:ext cx="121400" cy="121400"/>
            </a:xfrm>
            <a:custGeom>
              <a:rect b="b" l="l" r="r" t="t"/>
              <a:pathLst>
                <a:path extrusionOk="0" h="4856" w="4856">
                  <a:moveTo>
                    <a:pt x="1" y="0"/>
                  </a:moveTo>
                  <a:lnTo>
                    <a:pt x="1"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3"/>
            <p:cNvSpPr/>
            <p:nvPr/>
          </p:nvSpPr>
          <p:spPr>
            <a:xfrm>
              <a:off x="1739250" y="4903950"/>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3"/>
            <p:cNvSpPr/>
            <p:nvPr/>
          </p:nvSpPr>
          <p:spPr>
            <a:xfrm>
              <a:off x="1739250" y="5355475"/>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3"/>
            <p:cNvSpPr/>
            <p:nvPr/>
          </p:nvSpPr>
          <p:spPr>
            <a:xfrm>
              <a:off x="1889750" y="388625"/>
              <a:ext cx="121425" cy="121400"/>
            </a:xfrm>
            <a:custGeom>
              <a:rect b="b" l="l" r="r" t="t"/>
              <a:pathLst>
                <a:path extrusionOk="0" h="4856" w="4857">
                  <a:moveTo>
                    <a:pt x="1" y="0"/>
                  </a:moveTo>
                  <a:lnTo>
                    <a:pt x="1"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3"/>
            <p:cNvSpPr/>
            <p:nvPr/>
          </p:nvSpPr>
          <p:spPr>
            <a:xfrm>
              <a:off x="1889750" y="840150"/>
              <a:ext cx="121425" cy="121400"/>
            </a:xfrm>
            <a:custGeom>
              <a:rect b="b" l="l" r="r" t="t"/>
              <a:pathLst>
                <a:path extrusionOk="0" h="4856" w="4857">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3"/>
            <p:cNvSpPr/>
            <p:nvPr/>
          </p:nvSpPr>
          <p:spPr>
            <a:xfrm>
              <a:off x="1889750" y="3398850"/>
              <a:ext cx="121425" cy="121400"/>
            </a:xfrm>
            <a:custGeom>
              <a:rect b="b" l="l" r="r" t="t"/>
              <a:pathLst>
                <a:path extrusionOk="0" h="4856" w="4857">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3"/>
            <p:cNvSpPr/>
            <p:nvPr/>
          </p:nvSpPr>
          <p:spPr>
            <a:xfrm>
              <a:off x="1889750" y="4602925"/>
              <a:ext cx="121425" cy="121400"/>
            </a:xfrm>
            <a:custGeom>
              <a:rect b="b" l="l" r="r" t="t"/>
              <a:pathLst>
                <a:path extrusionOk="0" h="4856" w="4857">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3"/>
            <p:cNvSpPr/>
            <p:nvPr/>
          </p:nvSpPr>
          <p:spPr>
            <a:xfrm>
              <a:off x="1889750" y="5204975"/>
              <a:ext cx="121425" cy="121400"/>
            </a:xfrm>
            <a:custGeom>
              <a:rect b="b" l="l" r="r" t="t"/>
              <a:pathLst>
                <a:path extrusionOk="0" h="4856" w="4857">
                  <a:moveTo>
                    <a:pt x="1" y="0"/>
                  </a:moveTo>
                  <a:lnTo>
                    <a:pt x="1"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3"/>
            <p:cNvSpPr/>
            <p:nvPr/>
          </p:nvSpPr>
          <p:spPr>
            <a:xfrm>
              <a:off x="2040275" y="689650"/>
              <a:ext cx="121400" cy="121400"/>
            </a:xfrm>
            <a:custGeom>
              <a:rect b="b" l="l" r="r" t="t"/>
              <a:pathLst>
                <a:path extrusionOk="0" h="4856" w="4856">
                  <a:moveTo>
                    <a:pt x="0" y="0"/>
                  </a:moveTo>
                  <a:lnTo>
                    <a:pt x="0"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3"/>
            <p:cNvSpPr/>
            <p:nvPr/>
          </p:nvSpPr>
          <p:spPr>
            <a:xfrm>
              <a:off x="2040275" y="1893725"/>
              <a:ext cx="121400" cy="121400"/>
            </a:xfrm>
            <a:custGeom>
              <a:rect b="b" l="l" r="r" t="t"/>
              <a:pathLst>
                <a:path extrusionOk="0" h="4856" w="4856">
                  <a:moveTo>
                    <a:pt x="0" y="1"/>
                  </a:moveTo>
                  <a:lnTo>
                    <a:pt x="0"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3"/>
            <p:cNvSpPr/>
            <p:nvPr/>
          </p:nvSpPr>
          <p:spPr>
            <a:xfrm>
              <a:off x="2040275" y="2796800"/>
              <a:ext cx="121400" cy="121400"/>
            </a:xfrm>
            <a:custGeom>
              <a:rect b="b" l="l" r="r" t="t"/>
              <a:pathLst>
                <a:path extrusionOk="0" h="4856" w="4856">
                  <a:moveTo>
                    <a:pt x="0" y="0"/>
                  </a:moveTo>
                  <a:lnTo>
                    <a:pt x="0"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3"/>
            <p:cNvSpPr/>
            <p:nvPr/>
          </p:nvSpPr>
          <p:spPr>
            <a:xfrm>
              <a:off x="2190775" y="5054450"/>
              <a:ext cx="121425" cy="121425"/>
            </a:xfrm>
            <a:custGeom>
              <a:rect b="b" l="l" r="r" t="t"/>
              <a:pathLst>
                <a:path extrusionOk="0" h="4857" w="4857">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3"/>
            <p:cNvSpPr/>
            <p:nvPr/>
          </p:nvSpPr>
          <p:spPr>
            <a:xfrm>
              <a:off x="2341300" y="4753450"/>
              <a:ext cx="121400" cy="121400"/>
            </a:xfrm>
            <a:custGeom>
              <a:rect b="b" l="l" r="r" t="t"/>
              <a:pathLst>
                <a:path extrusionOk="0" h="4856" w="4856">
                  <a:moveTo>
                    <a:pt x="0" y="0"/>
                  </a:moveTo>
                  <a:lnTo>
                    <a:pt x="0" y="4855"/>
                  </a:lnTo>
                  <a:lnTo>
                    <a:pt x="4855" y="4855"/>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3"/>
            <p:cNvSpPr/>
            <p:nvPr/>
          </p:nvSpPr>
          <p:spPr>
            <a:xfrm>
              <a:off x="2642325" y="2646275"/>
              <a:ext cx="121400" cy="121425"/>
            </a:xfrm>
            <a:custGeom>
              <a:rect b="b" l="l" r="r" t="t"/>
              <a:pathLst>
                <a:path extrusionOk="0" h="4857"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3"/>
            <p:cNvSpPr/>
            <p:nvPr/>
          </p:nvSpPr>
          <p:spPr>
            <a:xfrm>
              <a:off x="2642325" y="5204975"/>
              <a:ext cx="121400" cy="121400"/>
            </a:xfrm>
            <a:custGeom>
              <a:rect b="b" l="l" r="r" t="t"/>
              <a:pathLst>
                <a:path extrusionOk="0" h="4856" w="4856">
                  <a:moveTo>
                    <a:pt x="0" y="0"/>
                  </a:moveTo>
                  <a:lnTo>
                    <a:pt x="0" y="4856"/>
                  </a:lnTo>
                  <a:lnTo>
                    <a:pt x="4855" y="4856"/>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3"/>
            <p:cNvSpPr/>
            <p:nvPr/>
          </p:nvSpPr>
          <p:spPr>
            <a:xfrm>
              <a:off x="3244350" y="990675"/>
              <a:ext cx="121425" cy="121400"/>
            </a:xfrm>
            <a:custGeom>
              <a:rect b="b" l="l" r="r" t="t"/>
              <a:pathLst>
                <a:path extrusionOk="0" h="4856" w="4857">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0" name="Google Shape;730;p3"/>
          <p:cNvGrpSpPr/>
          <p:nvPr/>
        </p:nvGrpSpPr>
        <p:grpSpPr>
          <a:xfrm rot="10800000">
            <a:off x="6367294" y="28698"/>
            <a:ext cx="2017554" cy="5086302"/>
            <a:chOff x="1588750" y="238125"/>
            <a:chExt cx="2078025" cy="5238750"/>
          </a:xfrm>
        </p:grpSpPr>
        <p:sp>
          <p:nvSpPr>
            <p:cNvPr id="731" name="Google Shape;731;p3"/>
            <p:cNvSpPr/>
            <p:nvPr/>
          </p:nvSpPr>
          <p:spPr>
            <a:xfrm>
              <a:off x="1588750" y="1291700"/>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3"/>
            <p:cNvSpPr/>
            <p:nvPr/>
          </p:nvSpPr>
          <p:spPr>
            <a:xfrm>
              <a:off x="1588750" y="1592700"/>
              <a:ext cx="121400" cy="121425"/>
            </a:xfrm>
            <a:custGeom>
              <a:rect b="b" l="l" r="r" t="t"/>
              <a:pathLst>
                <a:path extrusionOk="0" h="4857"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3"/>
            <p:cNvSpPr/>
            <p:nvPr/>
          </p:nvSpPr>
          <p:spPr>
            <a:xfrm>
              <a:off x="1588750" y="2646275"/>
              <a:ext cx="121400" cy="121425"/>
            </a:xfrm>
            <a:custGeom>
              <a:rect b="b" l="l" r="r" t="t"/>
              <a:pathLst>
                <a:path extrusionOk="0" h="4857"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3"/>
            <p:cNvSpPr/>
            <p:nvPr/>
          </p:nvSpPr>
          <p:spPr>
            <a:xfrm>
              <a:off x="1588750" y="4000875"/>
              <a:ext cx="121400" cy="121425"/>
            </a:xfrm>
            <a:custGeom>
              <a:rect b="b" l="l" r="r" t="t"/>
              <a:pathLst>
                <a:path extrusionOk="0" h="4857"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3"/>
            <p:cNvSpPr/>
            <p:nvPr/>
          </p:nvSpPr>
          <p:spPr>
            <a:xfrm>
              <a:off x="1588750" y="4753450"/>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3"/>
            <p:cNvSpPr/>
            <p:nvPr/>
          </p:nvSpPr>
          <p:spPr>
            <a:xfrm>
              <a:off x="1588750" y="5054450"/>
              <a:ext cx="121400" cy="121425"/>
            </a:xfrm>
            <a:custGeom>
              <a:rect b="b" l="l" r="r" t="t"/>
              <a:pathLst>
                <a:path extrusionOk="0" h="4857"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3"/>
            <p:cNvSpPr/>
            <p:nvPr/>
          </p:nvSpPr>
          <p:spPr>
            <a:xfrm>
              <a:off x="1739250" y="539125"/>
              <a:ext cx="121400" cy="121425"/>
            </a:xfrm>
            <a:custGeom>
              <a:rect b="b" l="l" r="r" t="t"/>
              <a:pathLst>
                <a:path extrusionOk="0" h="4857"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3"/>
            <p:cNvSpPr/>
            <p:nvPr/>
          </p:nvSpPr>
          <p:spPr>
            <a:xfrm>
              <a:off x="1739250" y="1291700"/>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3"/>
            <p:cNvSpPr/>
            <p:nvPr/>
          </p:nvSpPr>
          <p:spPr>
            <a:xfrm>
              <a:off x="1739250" y="2796800"/>
              <a:ext cx="121400" cy="121400"/>
            </a:xfrm>
            <a:custGeom>
              <a:rect b="b" l="l" r="r" t="t"/>
              <a:pathLst>
                <a:path extrusionOk="0" h="4856" w="4856">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3"/>
            <p:cNvSpPr/>
            <p:nvPr/>
          </p:nvSpPr>
          <p:spPr>
            <a:xfrm>
              <a:off x="1739250" y="3398850"/>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3"/>
            <p:cNvSpPr/>
            <p:nvPr/>
          </p:nvSpPr>
          <p:spPr>
            <a:xfrm>
              <a:off x="1739250" y="3549350"/>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3"/>
            <p:cNvSpPr/>
            <p:nvPr/>
          </p:nvSpPr>
          <p:spPr>
            <a:xfrm>
              <a:off x="1739250" y="4301900"/>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3"/>
            <p:cNvSpPr/>
            <p:nvPr/>
          </p:nvSpPr>
          <p:spPr>
            <a:xfrm>
              <a:off x="1739250" y="5204975"/>
              <a:ext cx="121400" cy="121400"/>
            </a:xfrm>
            <a:custGeom>
              <a:rect b="b" l="l" r="r" t="t"/>
              <a:pathLst>
                <a:path extrusionOk="0" h="4856" w="4856">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3"/>
            <p:cNvSpPr/>
            <p:nvPr/>
          </p:nvSpPr>
          <p:spPr>
            <a:xfrm>
              <a:off x="1889750" y="238125"/>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3"/>
            <p:cNvSpPr/>
            <p:nvPr/>
          </p:nvSpPr>
          <p:spPr>
            <a:xfrm>
              <a:off x="1889750" y="1442200"/>
              <a:ext cx="121425" cy="121400"/>
            </a:xfrm>
            <a:custGeom>
              <a:rect b="b" l="l" r="r" t="t"/>
              <a:pathLst>
                <a:path extrusionOk="0" h="4856" w="4857">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3"/>
            <p:cNvSpPr/>
            <p:nvPr/>
          </p:nvSpPr>
          <p:spPr>
            <a:xfrm>
              <a:off x="1889750" y="1743225"/>
              <a:ext cx="121425" cy="121400"/>
            </a:xfrm>
            <a:custGeom>
              <a:rect b="b" l="l" r="r" t="t"/>
              <a:pathLst>
                <a:path extrusionOk="0" h="4856" w="4857">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3"/>
            <p:cNvSpPr/>
            <p:nvPr/>
          </p:nvSpPr>
          <p:spPr>
            <a:xfrm>
              <a:off x="1889750" y="1893725"/>
              <a:ext cx="121425" cy="121400"/>
            </a:xfrm>
            <a:custGeom>
              <a:rect b="b" l="l" r="r" t="t"/>
              <a:pathLst>
                <a:path extrusionOk="0" h="4856"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3"/>
            <p:cNvSpPr/>
            <p:nvPr/>
          </p:nvSpPr>
          <p:spPr>
            <a:xfrm>
              <a:off x="1889750" y="2044250"/>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3"/>
            <p:cNvSpPr/>
            <p:nvPr/>
          </p:nvSpPr>
          <p:spPr>
            <a:xfrm>
              <a:off x="1889750" y="2194750"/>
              <a:ext cx="121425" cy="121400"/>
            </a:xfrm>
            <a:custGeom>
              <a:rect b="b" l="l" r="r" t="t"/>
              <a:pathLst>
                <a:path extrusionOk="0" h="4856"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3"/>
            <p:cNvSpPr/>
            <p:nvPr/>
          </p:nvSpPr>
          <p:spPr>
            <a:xfrm>
              <a:off x="1889750" y="2345275"/>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3"/>
            <p:cNvSpPr/>
            <p:nvPr/>
          </p:nvSpPr>
          <p:spPr>
            <a:xfrm>
              <a:off x="1889750" y="2495775"/>
              <a:ext cx="121425" cy="121400"/>
            </a:xfrm>
            <a:custGeom>
              <a:rect b="b" l="l" r="r" t="t"/>
              <a:pathLst>
                <a:path extrusionOk="0" h="4856"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3"/>
            <p:cNvSpPr/>
            <p:nvPr/>
          </p:nvSpPr>
          <p:spPr>
            <a:xfrm>
              <a:off x="1889750" y="2646275"/>
              <a:ext cx="121425" cy="121425"/>
            </a:xfrm>
            <a:custGeom>
              <a:rect b="b" l="l" r="r" t="t"/>
              <a:pathLst>
                <a:path extrusionOk="0" h="4857"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3"/>
            <p:cNvSpPr/>
            <p:nvPr/>
          </p:nvSpPr>
          <p:spPr>
            <a:xfrm>
              <a:off x="1889750" y="2796800"/>
              <a:ext cx="121425" cy="121400"/>
            </a:xfrm>
            <a:custGeom>
              <a:rect b="b" l="l" r="r" t="t"/>
              <a:pathLst>
                <a:path extrusionOk="0" h="4856" w="4857">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3"/>
            <p:cNvSpPr/>
            <p:nvPr/>
          </p:nvSpPr>
          <p:spPr>
            <a:xfrm>
              <a:off x="1889750" y="2947300"/>
              <a:ext cx="121425" cy="121425"/>
            </a:xfrm>
            <a:custGeom>
              <a:rect b="b" l="l" r="r" t="t"/>
              <a:pathLst>
                <a:path extrusionOk="0" h="4857"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3"/>
            <p:cNvSpPr/>
            <p:nvPr/>
          </p:nvSpPr>
          <p:spPr>
            <a:xfrm>
              <a:off x="1889750" y="3097825"/>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3"/>
            <p:cNvSpPr/>
            <p:nvPr/>
          </p:nvSpPr>
          <p:spPr>
            <a:xfrm>
              <a:off x="1889750" y="3850375"/>
              <a:ext cx="121425" cy="121400"/>
            </a:xfrm>
            <a:custGeom>
              <a:rect b="b" l="l" r="r" t="t"/>
              <a:pathLst>
                <a:path extrusionOk="0" h="4856" w="4857">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3"/>
            <p:cNvSpPr/>
            <p:nvPr/>
          </p:nvSpPr>
          <p:spPr>
            <a:xfrm>
              <a:off x="1889750" y="4000875"/>
              <a:ext cx="121425" cy="121425"/>
            </a:xfrm>
            <a:custGeom>
              <a:rect b="b" l="l" r="r" t="t"/>
              <a:pathLst>
                <a:path extrusionOk="0" h="4857"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3"/>
            <p:cNvSpPr/>
            <p:nvPr/>
          </p:nvSpPr>
          <p:spPr>
            <a:xfrm>
              <a:off x="1889750" y="4151400"/>
              <a:ext cx="121425" cy="121400"/>
            </a:xfrm>
            <a:custGeom>
              <a:rect b="b" l="l" r="r" t="t"/>
              <a:pathLst>
                <a:path extrusionOk="0" h="4856" w="4857">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3"/>
            <p:cNvSpPr/>
            <p:nvPr/>
          </p:nvSpPr>
          <p:spPr>
            <a:xfrm>
              <a:off x="1889750" y="4301900"/>
              <a:ext cx="121425" cy="121400"/>
            </a:xfrm>
            <a:custGeom>
              <a:rect b="b" l="l" r="r" t="t"/>
              <a:pathLst>
                <a:path extrusionOk="0" h="4856"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3"/>
            <p:cNvSpPr/>
            <p:nvPr/>
          </p:nvSpPr>
          <p:spPr>
            <a:xfrm>
              <a:off x="1889750" y="4452425"/>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3"/>
            <p:cNvSpPr/>
            <p:nvPr/>
          </p:nvSpPr>
          <p:spPr>
            <a:xfrm>
              <a:off x="1889750" y="4753450"/>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3"/>
            <p:cNvSpPr/>
            <p:nvPr/>
          </p:nvSpPr>
          <p:spPr>
            <a:xfrm>
              <a:off x="1889750" y="4903950"/>
              <a:ext cx="121425" cy="121400"/>
            </a:xfrm>
            <a:custGeom>
              <a:rect b="b" l="l" r="r" t="t"/>
              <a:pathLst>
                <a:path extrusionOk="0" h="4856"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3"/>
            <p:cNvSpPr/>
            <p:nvPr/>
          </p:nvSpPr>
          <p:spPr>
            <a:xfrm>
              <a:off x="2040275" y="388625"/>
              <a:ext cx="121400" cy="121400"/>
            </a:xfrm>
            <a:custGeom>
              <a:rect b="b" l="l" r="r" t="t"/>
              <a:pathLst>
                <a:path extrusionOk="0" h="4856" w="4856">
                  <a:moveTo>
                    <a:pt x="0" y="0"/>
                  </a:moveTo>
                  <a:lnTo>
                    <a:pt x="0"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3"/>
            <p:cNvSpPr/>
            <p:nvPr/>
          </p:nvSpPr>
          <p:spPr>
            <a:xfrm>
              <a:off x="2040275" y="1141175"/>
              <a:ext cx="121400" cy="121400"/>
            </a:xfrm>
            <a:custGeom>
              <a:rect b="b" l="l" r="r" t="t"/>
              <a:pathLst>
                <a:path extrusionOk="0" h="4856" w="4856">
                  <a:moveTo>
                    <a:pt x="0" y="1"/>
                  </a:moveTo>
                  <a:lnTo>
                    <a:pt x="0"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3"/>
            <p:cNvSpPr/>
            <p:nvPr/>
          </p:nvSpPr>
          <p:spPr>
            <a:xfrm>
              <a:off x="2040275" y="1291700"/>
              <a:ext cx="121400" cy="121400"/>
            </a:xfrm>
            <a:custGeom>
              <a:rect b="b" l="l" r="r" t="t"/>
              <a:pathLst>
                <a:path extrusionOk="0" h="4856" w="4856">
                  <a:moveTo>
                    <a:pt x="0" y="0"/>
                  </a:moveTo>
                  <a:lnTo>
                    <a:pt x="0"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3"/>
            <p:cNvSpPr/>
            <p:nvPr/>
          </p:nvSpPr>
          <p:spPr>
            <a:xfrm>
              <a:off x="2040275" y="1442200"/>
              <a:ext cx="121400" cy="121400"/>
            </a:xfrm>
            <a:custGeom>
              <a:rect b="b" l="l" r="r" t="t"/>
              <a:pathLst>
                <a:path extrusionOk="0" h="4856" w="4856">
                  <a:moveTo>
                    <a:pt x="0" y="0"/>
                  </a:moveTo>
                  <a:lnTo>
                    <a:pt x="0"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3"/>
            <p:cNvSpPr/>
            <p:nvPr/>
          </p:nvSpPr>
          <p:spPr>
            <a:xfrm>
              <a:off x="2040275" y="1743225"/>
              <a:ext cx="121400" cy="121400"/>
            </a:xfrm>
            <a:custGeom>
              <a:rect b="b" l="l" r="r" t="t"/>
              <a:pathLst>
                <a:path extrusionOk="0" h="4856" w="4856">
                  <a:moveTo>
                    <a:pt x="0" y="0"/>
                  </a:moveTo>
                  <a:lnTo>
                    <a:pt x="0"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3"/>
            <p:cNvSpPr/>
            <p:nvPr/>
          </p:nvSpPr>
          <p:spPr>
            <a:xfrm>
              <a:off x="2040275" y="2044250"/>
              <a:ext cx="121400" cy="121400"/>
            </a:xfrm>
            <a:custGeom>
              <a:rect b="b" l="l" r="r" t="t"/>
              <a:pathLst>
                <a:path extrusionOk="0" h="4856" w="4856">
                  <a:moveTo>
                    <a:pt x="0" y="0"/>
                  </a:moveTo>
                  <a:lnTo>
                    <a:pt x="0"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3"/>
            <p:cNvSpPr/>
            <p:nvPr/>
          </p:nvSpPr>
          <p:spPr>
            <a:xfrm>
              <a:off x="2040275" y="2646275"/>
              <a:ext cx="121400" cy="121425"/>
            </a:xfrm>
            <a:custGeom>
              <a:rect b="b" l="l" r="r" t="t"/>
              <a:pathLst>
                <a:path extrusionOk="0" h="4857" w="4856">
                  <a:moveTo>
                    <a:pt x="0" y="1"/>
                  </a:moveTo>
                  <a:lnTo>
                    <a:pt x="0"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3"/>
            <p:cNvSpPr/>
            <p:nvPr/>
          </p:nvSpPr>
          <p:spPr>
            <a:xfrm>
              <a:off x="2040275" y="2947300"/>
              <a:ext cx="121400" cy="121425"/>
            </a:xfrm>
            <a:custGeom>
              <a:rect b="b" l="l" r="r" t="t"/>
              <a:pathLst>
                <a:path extrusionOk="0" h="4857" w="4856">
                  <a:moveTo>
                    <a:pt x="0" y="1"/>
                  </a:moveTo>
                  <a:lnTo>
                    <a:pt x="0"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3"/>
            <p:cNvSpPr/>
            <p:nvPr/>
          </p:nvSpPr>
          <p:spPr>
            <a:xfrm>
              <a:off x="2040275" y="3097825"/>
              <a:ext cx="121400" cy="121400"/>
            </a:xfrm>
            <a:custGeom>
              <a:rect b="b" l="l" r="r" t="t"/>
              <a:pathLst>
                <a:path extrusionOk="0" h="4856" w="4856">
                  <a:moveTo>
                    <a:pt x="0" y="0"/>
                  </a:moveTo>
                  <a:lnTo>
                    <a:pt x="0"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3"/>
            <p:cNvSpPr/>
            <p:nvPr/>
          </p:nvSpPr>
          <p:spPr>
            <a:xfrm>
              <a:off x="2040275" y="3248325"/>
              <a:ext cx="121400" cy="121400"/>
            </a:xfrm>
            <a:custGeom>
              <a:rect b="b" l="l" r="r" t="t"/>
              <a:pathLst>
                <a:path extrusionOk="0" h="4856" w="4856">
                  <a:moveTo>
                    <a:pt x="0" y="1"/>
                  </a:moveTo>
                  <a:lnTo>
                    <a:pt x="0"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3"/>
            <p:cNvSpPr/>
            <p:nvPr/>
          </p:nvSpPr>
          <p:spPr>
            <a:xfrm>
              <a:off x="2040275" y="3549350"/>
              <a:ext cx="121400" cy="121400"/>
            </a:xfrm>
            <a:custGeom>
              <a:rect b="b" l="l" r="r" t="t"/>
              <a:pathLst>
                <a:path extrusionOk="0" h="4856" w="4856">
                  <a:moveTo>
                    <a:pt x="0" y="1"/>
                  </a:moveTo>
                  <a:lnTo>
                    <a:pt x="0"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3"/>
            <p:cNvSpPr/>
            <p:nvPr/>
          </p:nvSpPr>
          <p:spPr>
            <a:xfrm>
              <a:off x="2040275" y="3699875"/>
              <a:ext cx="121400" cy="121400"/>
            </a:xfrm>
            <a:custGeom>
              <a:rect b="b" l="l" r="r" t="t"/>
              <a:pathLst>
                <a:path extrusionOk="0" h="4856" w="4856">
                  <a:moveTo>
                    <a:pt x="0" y="0"/>
                  </a:moveTo>
                  <a:lnTo>
                    <a:pt x="0"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3"/>
            <p:cNvSpPr/>
            <p:nvPr/>
          </p:nvSpPr>
          <p:spPr>
            <a:xfrm>
              <a:off x="2040275" y="3850375"/>
              <a:ext cx="121400" cy="121400"/>
            </a:xfrm>
            <a:custGeom>
              <a:rect b="b" l="l" r="r" t="t"/>
              <a:pathLst>
                <a:path extrusionOk="0" h="4856" w="4856">
                  <a:moveTo>
                    <a:pt x="0" y="0"/>
                  </a:moveTo>
                  <a:lnTo>
                    <a:pt x="0"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3"/>
            <p:cNvSpPr/>
            <p:nvPr/>
          </p:nvSpPr>
          <p:spPr>
            <a:xfrm>
              <a:off x="2040275" y="4000875"/>
              <a:ext cx="121400" cy="121425"/>
            </a:xfrm>
            <a:custGeom>
              <a:rect b="b" l="l" r="r" t="t"/>
              <a:pathLst>
                <a:path extrusionOk="0" h="4857" w="4856">
                  <a:moveTo>
                    <a:pt x="0" y="1"/>
                  </a:moveTo>
                  <a:lnTo>
                    <a:pt x="0"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3"/>
            <p:cNvSpPr/>
            <p:nvPr/>
          </p:nvSpPr>
          <p:spPr>
            <a:xfrm>
              <a:off x="2040275" y="4301900"/>
              <a:ext cx="121400" cy="121400"/>
            </a:xfrm>
            <a:custGeom>
              <a:rect b="b" l="l" r="r" t="t"/>
              <a:pathLst>
                <a:path extrusionOk="0" h="4856" w="4856">
                  <a:moveTo>
                    <a:pt x="0" y="1"/>
                  </a:moveTo>
                  <a:lnTo>
                    <a:pt x="0"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3"/>
            <p:cNvSpPr/>
            <p:nvPr/>
          </p:nvSpPr>
          <p:spPr>
            <a:xfrm>
              <a:off x="2040275" y="4452425"/>
              <a:ext cx="121400" cy="121400"/>
            </a:xfrm>
            <a:custGeom>
              <a:rect b="b" l="l" r="r" t="t"/>
              <a:pathLst>
                <a:path extrusionOk="0" h="4856" w="4856">
                  <a:moveTo>
                    <a:pt x="0" y="0"/>
                  </a:moveTo>
                  <a:lnTo>
                    <a:pt x="0"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3"/>
            <p:cNvSpPr/>
            <p:nvPr/>
          </p:nvSpPr>
          <p:spPr>
            <a:xfrm>
              <a:off x="2040275" y="4903950"/>
              <a:ext cx="121400" cy="121400"/>
            </a:xfrm>
            <a:custGeom>
              <a:rect b="b" l="l" r="r" t="t"/>
              <a:pathLst>
                <a:path extrusionOk="0" h="4856" w="4856">
                  <a:moveTo>
                    <a:pt x="0" y="1"/>
                  </a:moveTo>
                  <a:lnTo>
                    <a:pt x="0"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3"/>
            <p:cNvSpPr/>
            <p:nvPr/>
          </p:nvSpPr>
          <p:spPr>
            <a:xfrm>
              <a:off x="2040275" y="5054450"/>
              <a:ext cx="121400" cy="121425"/>
            </a:xfrm>
            <a:custGeom>
              <a:rect b="b" l="l" r="r" t="t"/>
              <a:pathLst>
                <a:path extrusionOk="0" h="4857" w="4856">
                  <a:moveTo>
                    <a:pt x="0" y="1"/>
                  </a:moveTo>
                  <a:lnTo>
                    <a:pt x="0"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3"/>
            <p:cNvSpPr/>
            <p:nvPr/>
          </p:nvSpPr>
          <p:spPr>
            <a:xfrm>
              <a:off x="2040275" y="5204975"/>
              <a:ext cx="121400" cy="121400"/>
            </a:xfrm>
            <a:custGeom>
              <a:rect b="b" l="l" r="r" t="t"/>
              <a:pathLst>
                <a:path extrusionOk="0" h="4856" w="4856">
                  <a:moveTo>
                    <a:pt x="0" y="0"/>
                  </a:moveTo>
                  <a:lnTo>
                    <a:pt x="0"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3"/>
            <p:cNvSpPr/>
            <p:nvPr/>
          </p:nvSpPr>
          <p:spPr>
            <a:xfrm>
              <a:off x="2190775" y="238125"/>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3"/>
            <p:cNvSpPr/>
            <p:nvPr/>
          </p:nvSpPr>
          <p:spPr>
            <a:xfrm>
              <a:off x="2190775" y="689650"/>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3"/>
            <p:cNvSpPr/>
            <p:nvPr/>
          </p:nvSpPr>
          <p:spPr>
            <a:xfrm>
              <a:off x="2190775" y="840150"/>
              <a:ext cx="121425" cy="121400"/>
            </a:xfrm>
            <a:custGeom>
              <a:rect b="b" l="l" r="r" t="t"/>
              <a:pathLst>
                <a:path extrusionOk="0" h="4856"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3"/>
            <p:cNvSpPr/>
            <p:nvPr/>
          </p:nvSpPr>
          <p:spPr>
            <a:xfrm>
              <a:off x="2190775" y="1141175"/>
              <a:ext cx="121425" cy="121400"/>
            </a:xfrm>
            <a:custGeom>
              <a:rect b="b" l="l" r="r" t="t"/>
              <a:pathLst>
                <a:path extrusionOk="0" h="4856"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3"/>
            <p:cNvSpPr/>
            <p:nvPr/>
          </p:nvSpPr>
          <p:spPr>
            <a:xfrm>
              <a:off x="2190775" y="1291700"/>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3"/>
            <p:cNvSpPr/>
            <p:nvPr/>
          </p:nvSpPr>
          <p:spPr>
            <a:xfrm>
              <a:off x="2190775" y="1592700"/>
              <a:ext cx="121425" cy="121425"/>
            </a:xfrm>
            <a:custGeom>
              <a:rect b="b" l="l" r="r" t="t"/>
              <a:pathLst>
                <a:path extrusionOk="0" h="4857"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3"/>
            <p:cNvSpPr/>
            <p:nvPr/>
          </p:nvSpPr>
          <p:spPr>
            <a:xfrm>
              <a:off x="2190775" y="1743225"/>
              <a:ext cx="121425" cy="121400"/>
            </a:xfrm>
            <a:custGeom>
              <a:rect b="b" l="l" r="r" t="t"/>
              <a:pathLst>
                <a:path extrusionOk="0" h="4856" w="4857">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3"/>
            <p:cNvSpPr/>
            <p:nvPr/>
          </p:nvSpPr>
          <p:spPr>
            <a:xfrm>
              <a:off x="2190775" y="1893725"/>
              <a:ext cx="121425" cy="121400"/>
            </a:xfrm>
            <a:custGeom>
              <a:rect b="b" l="l" r="r" t="t"/>
              <a:pathLst>
                <a:path extrusionOk="0" h="4856"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3"/>
            <p:cNvSpPr/>
            <p:nvPr/>
          </p:nvSpPr>
          <p:spPr>
            <a:xfrm>
              <a:off x="2190775" y="2044250"/>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3"/>
            <p:cNvSpPr/>
            <p:nvPr/>
          </p:nvSpPr>
          <p:spPr>
            <a:xfrm>
              <a:off x="2190775" y="2194750"/>
              <a:ext cx="121425" cy="121400"/>
            </a:xfrm>
            <a:custGeom>
              <a:rect b="b" l="l" r="r" t="t"/>
              <a:pathLst>
                <a:path extrusionOk="0" h="4856"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3"/>
            <p:cNvSpPr/>
            <p:nvPr/>
          </p:nvSpPr>
          <p:spPr>
            <a:xfrm>
              <a:off x="2190775" y="2345275"/>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3"/>
            <p:cNvSpPr/>
            <p:nvPr/>
          </p:nvSpPr>
          <p:spPr>
            <a:xfrm>
              <a:off x="2190775" y="2495775"/>
              <a:ext cx="121425" cy="121400"/>
            </a:xfrm>
            <a:custGeom>
              <a:rect b="b" l="l" r="r" t="t"/>
              <a:pathLst>
                <a:path extrusionOk="0" h="4856"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3"/>
            <p:cNvSpPr/>
            <p:nvPr/>
          </p:nvSpPr>
          <p:spPr>
            <a:xfrm>
              <a:off x="2190775" y="2796800"/>
              <a:ext cx="121425" cy="121400"/>
            </a:xfrm>
            <a:custGeom>
              <a:rect b="b" l="l" r="r" t="t"/>
              <a:pathLst>
                <a:path extrusionOk="0" h="4856" w="4857">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3"/>
            <p:cNvSpPr/>
            <p:nvPr/>
          </p:nvSpPr>
          <p:spPr>
            <a:xfrm>
              <a:off x="2190775" y="3097825"/>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3"/>
            <p:cNvSpPr/>
            <p:nvPr/>
          </p:nvSpPr>
          <p:spPr>
            <a:xfrm>
              <a:off x="2190775" y="3248325"/>
              <a:ext cx="121425" cy="121400"/>
            </a:xfrm>
            <a:custGeom>
              <a:rect b="b" l="l" r="r" t="t"/>
              <a:pathLst>
                <a:path extrusionOk="0" h="4856"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3"/>
            <p:cNvSpPr/>
            <p:nvPr/>
          </p:nvSpPr>
          <p:spPr>
            <a:xfrm>
              <a:off x="2190775" y="3398850"/>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3"/>
            <p:cNvSpPr/>
            <p:nvPr/>
          </p:nvSpPr>
          <p:spPr>
            <a:xfrm>
              <a:off x="2190775" y="3549350"/>
              <a:ext cx="121425" cy="121400"/>
            </a:xfrm>
            <a:custGeom>
              <a:rect b="b" l="l" r="r" t="t"/>
              <a:pathLst>
                <a:path extrusionOk="0" h="4856"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3"/>
            <p:cNvSpPr/>
            <p:nvPr/>
          </p:nvSpPr>
          <p:spPr>
            <a:xfrm>
              <a:off x="2190775" y="3699875"/>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3"/>
            <p:cNvSpPr/>
            <p:nvPr/>
          </p:nvSpPr>
          <p:spPr>
            <a:xfrm>
              <a:off x="2190775" y="4000875"/>
              <a:ext cx="121425" cy="121425"/>
            </a:xfrm>
            <a:custGeom>
              <a:rect b="b" l="l" r="r" t="t"/>
              <a:pathLst>
                <a:path extrusionOk="0" h="4857"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3"/>
            <p:cNvSpPr/>
            <p:nvPr/>
          </p:nvSpPr>
          <p:spPr>
            <a:xfrm>
              <a:off x="2190775" y="4151400"/>
              <a:ext cx="121425" cy="121400"/>
            </a:xfrm>
            <a:custGeom>
              <a:rect b="b" l="l" r="r" t="t"/>
              <a:pathLst>
                <a:path extrusionOk="0" h="4856" w="4857">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3"/>
            <p:cNvSpPr/>
            <p:nvPr/>
          </p:nvSpPr>
          <p:spPr>
            <a:xfrm>
              <a:off x="2190775" y="4452425"/>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3"/>
            <p:cNvSpPr/>
            <p:nvPr/>
          </p:nvSpPr>
          <p:spPr>
            <a:xfrm>
              <a:off x="2190775" y="4602925"/>
              <a:ext cx="121425" cy="121400"/>
            </a:xfrm>
            <a:custGeom>
              <a:rect b="b" l="l" r="r" t="t"/>
              <a:pathLst>
                <a:path extrusionOk="0" h="4856"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3"/>
            <p:cNvSpPr/>
            <p:nvPr/>
          </p:nvSpPr>
          <p:spPr>
            <a:xfrm>
              <a:off x="2190775" y="4753450"/>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3"/>
            <p:cNvSpPr/>
            <p:nvPr/>
          </p:nvSpPr>
          <p:spPr>
            <a:xfrm>
              <a:off x="2190775" y="5204975"/>
              <a:ext cx="121425" cy="121400"/>
            </a:xfrm>
            <a:custGeom>
              <a:rect b="b" l="l" r="r" t="t"/>
              <a:pathLst>
                <a:path extrusionOk="0" h="4856" w="4857">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3"/>
            <p:cNvSpPr/>
            <p:nvPr/>
          </p:nvSpPr>
          <p:spPr>
            <a:xfrm>
              <a:off x="2190775" y="5355475"/>
              <a:ext cx="121425" cy="121400"/>
            </a:xfrm>
            <a:custGeom>
              <a:rect b="b" l="l" r="r" t="t"/>
              <a:pathLst>
                <a:path extrusionOk="0" h="4856"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3"/>
            <p:cNvSpPr/>
            <p:nvPr/>
          </p:nvSpPr>
          <p:spPr>
            <a:xfrm>
              <a:off x="2341300" y="539125"/>
              <a:ext cx="121400" cy="121425"/>
            </a:xfrm>
            <a:custGeom>
              <a:rect b="b" l="l" r="r" t="t"/>
              <a:pathLst>
                <a:path extrusionOk="0" h="4857"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3"/>
            <p:cNvSpPr/>
            <p:nvPr/>
          </p:nvSpPr>
          <p:spPr>
            <a:xfrm>
              <a:off x="2341300" y="689650"/>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3"/>
            <p:cNvSpPr/>
            <p:nvPr/>
          </p:nvSpPr>
          <p:spPr>
            <a:xfrm>
              <a:off x="2341300" y="990675"/>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3"/>
            <p:cNvSpPr/>
            <p:nvPr/>
          </p:nvSpPr>
          <p:spPr>
            <a:xfrm>
              <a:off x="2341300" y="1291700"/>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3"/>
            <p:cNvSpPr/>
            <p:nvPr/>
          </p:nvSpPr>
          <p:spPr>
            <a:xfrm>
              <a:off x="2341300" y="1442200"/>
              <a:ext cx="121400" cy="121400"/>
            </a:xfrm>
            <a:custGeom>
              <a:rect b="b" l="l" r="r" t="t"/>
              <a:pathLst>
                <a:path extrusionOk="0" h="4856" w="4856">
                  <a:moveTo>
                    <a:pt x="0" y="0"/>
                  </a:moveTo>
                  <a:lnTo>
                    <a:pt x="0" y="4856"/>
                  </a:lnTo>
                  <a:lnTo>
                    <a:pt x="4855" y="4856"/>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3"/>
            <p:cNvSpPr/>
            <p:nvPr/>
          </p:nvSpPr>
          <p:spPr>
            <a:xfrm>
              <a:off x="2341300" y="1592700"/>
              <a:ext cx="121400" cy="121425"/>
            </a:xfrm>
            <a:custGeom>
              <a:rect b="b" l="l" r="r" t="t"/>
              <a:pathLst>
                <a:path extrusionOk="0" h="4857"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3"/>
            <p:cNvSpPr/>
            <p:nvPr/>
          </p:nvSpPr>
          <p:spPr>
            <a:xfrm>
              <a:off x="2341300" y="1743225"/>
              <a:ext cx="121400" cy="121400"/>
            </a:xfrm>
            <a:custGeom>
              <a:rect b="b" l="l" r="r" t="t"/>
              <a:pathLst>
                <a:path extrusionOk="0" h="4856" w="4856">
                  <a:moveTo>
                    <a:pt x="0" y="0"/>
                  </a:moveTo>
                  <a:lnTo>
                    <a:pt x="0" y="4856"/>
                  </a:lnTo>
                  <a:lnTo>
                    <a:pt x="4855" y="4856"/>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3"/>
            <p:cNvSpPr/>
            <p:nvPr/>
          </p:nvSpPr>
          <p:spPr>
            <a:xfrm>
              <a:off x="2341300" y="2194750"/>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3"/>
            <p:cNvSpPr/>
            <p:nvPr/>
          </p:nvSpPr>
          <p:spPr>
            <a:xfrm>
              <a:off x="2341300" y="2345275"/>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3"/>
            <p:cNvSpPr/>
            <p:nvPr/>
          </p:nvSpPr>
          <p:spPr>
            <a:xfrm>
              <a:off x="2341300" y="2495775"/>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3"/>
            <p:cNvSpPr/>
            <p:nvPr/>
          </p:nvSpPr>
          <p:spPr>
            <a:xfrm>
              <a:off x="2341300" y="2646275"/>
              <a:ext cx="121400" cy="121425"/>
            </a:xfrm>
            <a:custGeom>
              <a:rect b="b" l="l" r="r" t="t"/>
              <a:pathLst>
                <a:path extrusionOk="0" h="4857"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3"/>
            <p:cNvSpPr/>
            <p:nvPr/>
          </p:nvSpPr>
          <p:spPr>
            <a:xfrm>
              <a:off x="2341300" y="2796800"/>
              <a:ext cx="121400" cy="121400"/>
            </a:xfrm>
            <a:custGeom>
              <a:rect b="b" l="l" r="r" t="t"/>
              <a:pathLst>
                <a:path extrusionOk="0" h="4856" w="4856">
                  <a:moveTo>
                    <a:pt x="0" y="0"/>
                  </a:moveTo>
                  <a:lnTo>
                    <a:pt x="0" y="4856"/>
                  </a:lnTo>
                  <a:lnTo>
                    <a:pt x="4855" y="4856"/>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3"/>
            <p:cNvSpPr/>
            <p:nvPr/>
          </p:nvSpPr>
          <p:spPr>
            <a:xfrm>
              <a:off x="2341300" y="2947300"/>
              <a:ext cx="121400" cy="121425"/>
            </a:xfrm>
            <a:custGeom>
              <a:rect b="b" l="l" r="r" t="t"/>
              <a:pathLst>
                <a:path extrusionOk="0" h="4857"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3"/>
            <p:cNvSpPr/>
            <p:nvPr/>
          </p:nvSpPr>
          <p:spPr>
            <a:xfrm>
              <a:off x="2341300" y="3097825"/>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3"/>
            <p:cNvSpPr/>
            <p:nvPr/>
          </p:nvSpPr>
          <p:spPr>
            <a:xfrm>
              <a:off x="2341300" y="3248325"/>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3"/>
            <p:cNvSpPr/>
            <p:nvPr/>
          </p:nvSpPr>
          <p:spPr>
            <a:xfrm>
              <a:off x="2341300" y="3398850"/>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3"/>
            <p:cNvSpPr/>
            <p:nvPr/>
          </p:nvSpPr>
          <p:spPr>
            <a:xfrm>
              <a:off x="2341300" y="3549350"/>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3"/>
            <p:cNvSpPr/>
            <p:nvPr/>
          </p:nvSpPr>
          <p:spPr>
            <a:xfrm>
              <a:off x="2341300" y="3850375"/>
              <a:ext cx="121400" cy="121400"/>
            </a:xfrm>
            <a:custGeom>
              <a:rect b="b" l="l" r="r" t="t"/>
              <a:pathLst>
                <a:path extrusionOk="0" h="4856" w="4856">
                  <a:moveTo>
                    <a:pt x="0" y="0"/>
                  </a:moveTo>
                  <a:lnTo>
                    <a:pt x="0" y="4856"/>
                  </a:lnTo>
                  <a:lnTo>
                    <a:pt x="4855" y="4856"/>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3"/>
            <p:cNvSpPr/>
            <p:nvPr/>
          </p:nvSpPr>
          <p:spPr>
            <a:xfrm>
              <a:off x="2341300" y="4151400"/>
              <a:ext cx="121400" cy="121400"/>
            </a:xfrm>
            <a:custGeom>
              <a:rect b="b" l="l" r="r" t="t"/>
              <a:pathLst>
                <a:path extrusionOk="0" h="4856" w="4856">
                  <a:moveTo>
                    <a:pt x="0" y="0"/>
                  </a:moveTo>
                  <a:lnTo>
                    <a:pt x="0" y="4856"/>
                  </a:lnTo>
                  <a:lnTo>
                    <a:pt x="4855" y="4856"/>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3"/>
            <p:cNvSpPr/>
            <p:nvPr/>
          </p:nvSpPr>
          <p:spPr>
            <a:xfrm>
              <a:off x="2341300" y="4301900"/>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3"/>
            <p:cNvSpPr/>
            <p:nvPr/>
          </p:nvSpPr>
          <p:spPr>
            <a:xfrm>
              <a:off x="2341300" y="4452425"/>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3"/>
            <p:cNvSpPr/>
            <p:nvPr/>
          </p:nvSpPr>
          <p:spPr>
            <a:xfrm>
              <a:off x="2341300" y="4602925"/>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3"/>
            <p:cNvSpPr/>
            <p:nvPr/>
          </p:nvSpPr>
          <p:spPr>
            <a:xfrm>
              <a:off x="2341300" y="4903950"/>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3"/>
            <p:cNvSpPr/>
            <p:nvPr/>
          </p:nvSpPr>
          <p:spPr>
            <a:xfrm>
              <a:off x="2341300" y="5054450"/>
              <a:ext cx="121400" cy="121425"/>
            </a:xfrm>
            <a:custGeom>
              <a:rect b="b" l="l" r="r" t="t"/>
              <a:pathLst>
                <a:path extrusionOk="0" h="4857"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3"/>
            <p:cNvSpPr/>
            <p:nvPr/>
          </p:nvSpPr>
          <p:spPr>
            <a:xfrm>
              <a:off x="2341300" y="5204975"/>
              <a:ext cx="121400" cy="121400"/>
            </a:xfrm>
            <a:custGeom>
              <a:rect b="b" l="l" r="r" t="t"/>
              <a:pathLst>
                <a:path extrusionOk="0" h="4856" w="4856">
                  <a:moveTo>
                    <a:pt x="0" y="0"/>
                  </a:moveTo>
                  <a:lnTo>
                    <a:pt x="0" y="4856"/>
                  </a:lnTo>
                  <a:lnTo>
                    <a:pt x="4855" y="4856"/>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3"/>
            <p:cNvSpPr/>
            <p:nvPr/>
          </p:nvSpPr>
          <p:spPr>
            <a:xfrm>
              <a:off x="2341300" y="5355475"/>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3"/>
            <p:cNvSpPr/>
            <p:nvPr/>
          </p:nvSpPr>
          <p:spPr>
            <a:xfrm>
              <a:off x="2491800" y="388625"/>
              <a:ext cx="121400" cy="121400"/>
            </a:xfrm>
            <a:custGeom>
              <a:rect b="b" l="l" r="r" t="t"/>
              <a:pathLst>
                <a:path extrusionOk="0" h="4856" w="4856">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3"/>
            <p:cNvSpPr/>
            <p:nvPr/>
          </p:nvSpPr>
          <p:spPr>
            <a:xfrm>
              <a:off x="2491800" y="689650"/>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3"/>
            <p:cNvSpPr/>
            <p:nvPr/>
          </p:nvSpPr>
          <p:spPr>
            <a:xfrm>
              <a:off x="2491800" y="840150"/>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3"/>
            <p:cNvSpPr/>
            <p:nvPr/>
          </p:nvSpPr>
          <p:spPr>
            <a:xfrm>
              <a:off x="2491800" y="990675"/>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3"/>
            <p:cNvSpPr/>
            <p:nvPr/>
          </p:nvSpPr>
          <p:spPr>
            <a:xfrm>
              <a:off x="2491800" y="1141175"/>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3"/>
            <p:cNvSpPr/>
            <p:nvPr/>
          </p:nvSpPr>
          <p:spPr>
            <a:xfrm>
              <a:off x="2491800" y="1442200"/>
              <a:ext cx="121400" cy="121400"/>
            </a:xfrm>
            <a:custGeom>
              <a:rect b="b" l="l" r="r" t="t"/>
              <a:pathLst>
                <a:path extrusionOk="0" h="4856" w="4856">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3"/>
            <p:cNvSpPr/>
            <p:nvPr/>
          </p:nvSpPr>
          <p:spPr>
            <a:xfrm>
              <a:off x="2491800" y="1743225"/>
              <a:ext cx="121400" cy="121400"/>
            </a:xfrm>
            <a:custGeom>
              <a:rect b="b" l="l" r="r" t="t"/>
              <a:pathLst>
                <a:path extrusionOk="0" h="4856" w="4856">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3"/>
            <p:cNvSpPr/>
            <p:nvPr/>
          </p:nvSpPr>
          <p:spPr>
            <a:xfrm>
              <a:off x="2491800" y="1893725"/>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3"/>
            <p:cNvSpPr/>
            <p:nvPr/>
          </p:nvSpPr>
          <p:spPr>
            <a:xfrm>
              <a:off x="2491800" y="2044250"/>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3"/>
            <p:cNvSpPr/>
            <p:nvPr/>
          </p:nvSpPr>
          <p:spPr>
            <a:xfrm>
              <a:off x="2491800" y="2345275"/>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3"/>
            <p:cNvSpPr/>
            <p:nvPr/>
          </p:nvSpPr>
          <p:spPr>
            <a:xfrm>
              <a:off x="2491800" y="2495775"/>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3"/>
            <p:cNvSpPr/>
            <p:nvPr/>
          </p:nvSpPr>
          <p:spPr>
            <a:xfrm>
              <a:off x="2491800" y="2646275"/>
              <a:ext cx="121400" cy="121425"/>
            </a:xfrm>
            <a:custGeom>
              <a:rect b="b" l="l" r="r" t="t"/>
              <a:pathLst>
                <a:path extrusionOk="0" h="4857"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3"/>
            <p:cNvSpPr/>
            <p:nvPr/>
          </p:nvSpPr>
          <p:spPr>
            <a:xfrm>
              <a:off x="2491800" y="2796800"/>
              <a:ext cx="121400" cy="121400"/>
            </a:xfrm>
            <a:custGeom>
              <a:rect b="b" l="l" r="r" t="t"/>
              <a:pathLst>
                <a:path extrusionOk="0" h="4856" w="4856">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3"/>
            <p:cNvSpPr/>
            <p:nvPr/>
          </p:nvSpPr>
          <p:spPr>
            <a:xfrm>
              <a:off x="2491800" y="2947300"/>
              <a:ext cx="121400" cy="121425"/>
            </a:xfrm>
            <a:custGeom>
              <a:rect b="b" l="l" r="r" t="t"/>
              <a:pathLst>
                <a:path extrusionOk="0" h="4857"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3"/>
            <p:cNvSpPr/>
            <p:nvPr/>
          </p:nvSpPr>
          <p:spPr>
            <a:xfrm>
              <a:off x="2491800" y="3097825"/>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3"/>
            <p:cNvSpPr/>
            <p:nvPr/>
          </p:nvSpPr>
          <p:spPr>
            <a:xfrm>
              <a:off x="2491800" y="3248325"/>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3"/>
            <p:cNvSpPr/>
            <p:nvPr/>
          </p:nvSpPr>
          <p:spPr>
            <a:xfrm>
              <a:off x="2491800" y="3549350"/>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3"/>
            <p:cNvSpPr/>
            <p:nvPr/>
          </p:nvSpPr>
          <p:spPr>
            <a:xfrm>
              <a:off x="2491800" y="3850375"/>
              <a:ext cx="121400" cy="121400"/>
            </a:xfrm>
            <a:custGeom>
              <a:rect b="b" l="l" r="r" t="t"/>
              <a:pathLst>
                <a:path extrusionOk="0" h="4856" w="4856">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3"/>
            <p:cNvSpPr/>
            <p:nvPr/>
          </p:nvSpPr>
          <p:spPr>
            <a:xfrm>
              <a:off x="2491800" y="4000875"/>
              <a:ext cx="121400" cy="121425"/>
            </a:xfrm>
            <a:custGeom>
              <a:rect b="b" l="l" r="r" t="t"/>
              <a:pathLst>
                <a:path extrusionOk="0" h="4857"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3"/>
            <p:cNvSpPr/>
            <p:nvPr/>
          </p:nvSpPr>
          <p:spPr>
            <a:xfrm>
              <a:off x="2491800" y="4151400"/>
              <a:ext cx="121400" cy="121400"/>
            </a:xfrm>
            <a:custGeom>
              <a:rect b="b" l="l" r="r" t="t"/>
              <a:pathLst>
                <a:path extrusionOk="0" h="4856" w="4856">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3"/>
            <p:cNvSpPr/>
            <p:nvPr/>
          </p:nvSpPr>
          <p:spPr>
            <a:xfrm>
              <a:off x="2491800" y="4301900"/>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3"/>
            <p:cNvSpPr/>
            <p:nvPr/>
          </p:nvSpPr>
          <p:spPr>
            <a:xfrm>
              <a:off x="2491800" y="4602925"/>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3"/>
            <p:cNvSpPr/>
            <p:nvPr/>
          </p:nvSpPr>
          <p:spPr>
            <a:xfrm>
              <a:off x="2491800" y="4753450"/>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3"/>
            <p:cNvSpPr/>
            <p:nvPr/>
          </p:nvSpPr>
          <p:spPr>
            <a:xfrm>
              <a:off x="2491800" y="5054450"/>
              <a:ext cx="121400" cy="121425"/>
            </a:xfrm>
            <a:custGeom>
              <a:rect b="b" l="l" r="r" t="t"/>
              <a:pathLst>
                <a:path extrusionOk="0" h="4857"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3"/>
            <p:cNvSpPr/>
            <p:nvPr/>
          </p:nvSpPr>
          <p:spPr>
            <a:xfrm>
              <a:off x="2491800" y="5355475"/>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3"/>
            <p:cNvSpPr/>
            <p:nvPr/>
          </p:nvSpPr>
          <p:spPr>
            <a:xfrm>
              <a:off x="2642325" y="539125"/>
              <a:ext cx="121400" cy="121425"/>
            </a:xfrm>
            <a:custGeom>
              <a:rect b="b" l="l" r="r" t="t"/>
              <a:pathLst>
                <a:path extrusionOk="0" h="4857"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3"/>
            <p:cNvSpPr/>
            <p:nvPr/>
          </p:nvSpPr>
          <p:spPr>
            <a:xfrm>
              <a:off x="2642325" y="990675"/>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3"/>
            <p:cNvSpPr/>
            <p:nvPr/>
          </p:nvSpPr>
          <p:spPr>
            <a:xfrm>
              <a:off x="2642325" y="1141175"/>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3"/>
            <p:cNvSpPr/>
            <p:nvPr/>
          </p:nvSpPr>
          <p:spPr>
            <a:xfrm>
              <a:off x="2642325" y="1291700"/>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3"/>
            <p:cNvSpPr/>
            <p:nvPr/>
          </p:nvSpPr>
          <p:spPr>
            <a:xfrm>
              <a:off x="2642325" y="1592700"/>
              <a:ext cx="121400" cy="121425"/>
            </a:xfrm>
            <a:custGeom>
              <a:rect b="b" l="l" r="r" t="t"/>
              <a:pathLst>
                <a:path extrusionOk="0" h="4857"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3"/>
            <p:cNvSpPr/>
            <p:nvPr/>
          </p:nvSpPr>
          <p:spPr>
            <a:xfrm>
              <a:off x="2642325" y="1893725"/>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3"/>
            <p:cNvSpPr/>
            <p:nvPr/>
          </p:nvSpPr>
          <p:spPr>
            <a:xfrm>
              <a:off x="2642325" y="2044250"/>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3"/>
            <p:cNvSpPr/>
            <p:nvPr/>
          </p:nvSpPr>
          <p:spPr>
            <a:xfrm>
              <a:off x="2642325" y="2194750"/>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3"/>
            <p:cNvSpPr/>
            <p:nvPr/>
          </p:nvSpPr>
          <p:spPr>
            <a:xfrm>
              <a:off x="2642325" y="2495775"/>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3"/>
            <p:cNvSpPr/>
            <p:nvPr/>
          </p:nvSpPr>
          <p:spPr>
            <a:xfrm>
              <a:off x="2642325" y="2796800"/>
              <a:ext cx="121400" cy="121400"/>
            </a:xfrm>
            <a:custGeom>
              <a:rect b="b" l="l" r="r" t="t"/>
              <a:pathLst>
                <a:path extrusionOk="0" h="4856" w="4856">
                  <a:moveTo>
                    <a:pt x="0" y="0"/>
                  </a:moveTo>
                  <a:lnTo>
                    <a:pt x="0" y="4856"/>
                  </a:lnTo>
                  <a:lnTo>
                    <a:pt x="4855" y="4856"/>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3"/>
            <p:cNvSpPr/>
            <p:nvPr/>
          </p:nvSpPr>
          <p:spPr>
            <a:xfrm>
              <a:off x="2642325" y="3097825"/>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3"/>
            <p:cNvSpPr/>
            <p:nvPr/>
          </p:nvSpPr>
          <p:spPr>
            <a:xfrm>
              <a:off x="2642325" y="3398850"/>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3"/>
            <p:cNvSpPr/>
            <p:nvPr/>
          </p:nvSpPr>
          <p:spPr>
            <a:xfrm>
              <a:off x="2642325" y="3549350"/>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3"/>
            <p:cNvSpPr/>
            <p:nvPr/>
          </p:nvSpPr>
          <p:spPr>
            <a:xfrm>
              <a:off x="2642325" y="4000875"/>
              <a:ext cx="121400" cy="121425"/>
            </a:xfrm>
            <a:custGeom>
              <a:rect b="b" l="l" r="r" t="t"/>
              <a:pathLst>
                <a:path extrusionOk="0" h="4857"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3"/>
            <p:cNvSpPr/>
            <p:nvPr/>
          </p:nvSpPr>
          <p:spPr>
            <a:xfrm>
              <a:off x="2642325" y="4151400"/>
              <a:ext cx="121400" cy="121400"/>
            </a:xfrm>
            <a:custGeom>
              <a:rect b="b" l="l" r="r" t="t"/>
              <a:pathLst>
                <a:path extrusionOk="0" h="4856" w="4856">
                  <a:moveTo>
                    <a:pt x="0" y="0"/>
                  </a:moveTo>
                  <a:lnTo>
                    <a:pt x="0" y="4856"/>
                  </a:lnTo>
                  <a:lnTo>
                    <a:pt x="4855" y="4856"/>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3"/>
            <p:cNvSpPr/>
            <p:nvPr/>
          </p:nvSpPr>
          <p:spPr>
            <a:xfrm>
              <a:off x="2642325" y="4301900"/>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3"/>
            <p:cNvSpPr/>
            <p:nvPr/>
          </p:nvSpPr>
          <p:spPr>
            <a:xfrm>
              <a:off x="2642325" y="4452425"/>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3"/>
            <p:cNvSpPr/>
            <p:nvPr/>
          </p:nvSpPr>
          <p:spPr>
            <a:xfrm>
              <a:off x="2642325" y="4602925"/>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3"/>
            <p:cNvSpPr/>
            <p:nvPr/>
          </p:nvSpPr>
          <p:spPr>
            <a:xfrm>
              <a:off x="2642325" y="4903950"/>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3"/>
            <p:cNvSpPr/>
            <p:nvPr/>
          </p:nvSpPr>
          <p:spPr>
            <a:xfrm>
              <a:off x="2642325" y="5054450"/>
              <a:ext cx="121400" cy="121425"/>
            </a:xfrm>
            <a:custGeom>
              <a:rect b="b" l="l" r="r" t="t"/>
              <a:pathLst>
                <a:path extrusionOk="0" h="4857"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3"/>
            <p:cNvSpPr/>
            <p:nvPr/>
          </p:nvSpPr>
          <p:spPr>
            <a:xfrm>
              <a:off x="2792825" y="238125"/>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3"/>
            <p:cNvSpPr/>
            <p:nvPr/>
          </p:nvSpPr>
          <p:spPr>
            <a:xfrm>
              <a:off x="2792825" y="689650"/>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3"/>
            <p:cNvSpPr/>
            <p:nvPr/>
          </p:nvSpPr>
          <p:spPr>
            <a:xfrm>
              <a:off x="2792825" y="990675"/>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3"/>
            <p:cNvSpPr/>
            <p:nvPr/>
          </p:nvSpPr>
          <p:spPr>
            <a:xfrm>
              <a:off x="2792825" y="1442200"/>
              <a:ext cx="121400" cy="121400"/>
            </a:xfrm>
            <a:custGeom>
              <a:rect b="b" l="l" r="r" t="t"/>
              <a:pathLst>
                <a:path extrusionOk="0" h="4856" w="4856">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3"/>
            <p:cNvSpPr/>
            <p:nvPr/>
          </p:nvSpPr>
          <p:spPr>
            <a:xfrm>
              <a:off x="2792825" y="1592700"/>
              <a:ext cx="121400" cy="121425"/>
            </a:xfrm>
            <a:custGeom>
              <a:rect b="b" l="l" r="r" t="t"/>
              <a:pathLst>
                <a:path extrusionOk="0" h="4857"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3"/>
            <p:cNvSpPr/>
            <p:nvPr/>
          </p:nvSpPr>
          <p:spPr>
            <a:xfrm>
              <a:off x="2792825" y="2194750"/>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3"/>
            <p:cNvSpPr/>
            <p:nvPr/>
          </p:nvSpPr>
          <p:spPr>
            <a:xfrm>
              <a:off x="2792825" y="2345275"/>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3"/>
            <p:cNvSpPr/>
            <p:nvPr/>
          </p:nvSpPr>
          <p:spPr>
            <a:xfrm>
              <a:off x="2792825" y="2646275"/>
              <a:ext cx="121400" cy="121425"/>
            </a:xfrm>
            <a:custGeom>
              <a:rect b="b" l="l" r="r" t="t"/>
              <a:pathLst>
                <a:path extrusionOk="0" h="4857"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3"/>
            <p:cNvSpPr/>
            <p:nvPr/>
          </p:nvSpPr>
          <p:spPr>
            <a:xfrm>
              <a:off x="2792825" y="2796800"/>
              <a:ext cx="121400" cy="121400"/>
            </a:xfrm>
            <a:custGeom>
              <a:rect b="b" l="l" r="r" t="t"/>
              <a:pathLst>
                <a:path extrusionOk="0" h="4856" w="4856">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3"/>
            <p:cNvSpPr/>
            <p:nvPr/>
          </p:nvSpPr>
          <p:spPr>
            <a:xfrm>
              <a:off x="2792825" y="2947300"/>
              <a:ext cx="121400" cy="121425"/>
            </a:xfrm>
            <a:custGeom>
              <a:rect b="b" l="l" r="r" t="t"/>
              <a:pathLst>
                <a:path extrusionOk="0" h="4857"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3"/>
            <p:cNvSpPr/>
            <p:nvPr/>
          </p:nvSpPr>
          <p:spPr>
            <a:xfrm>
              <a:off x="2792825" y="3097825"/>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3"/>
            <p:cNvSpPr/>
            <p:nvPr/>
          </p:nvSpPr>
          <p:spPr>
            <a:xfrm>
              <a:off x="2792825" y="3549350"/>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3"/>
            <p:cNvSpPr/>
            <p:nvPr/>
          </p:nvSpPr>
          <p:spPr>
            <a:xfrm>
              <a:off x="2792825" y="3699875"/>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3"/>
            <p:cNvSpPr/>
            <p:nvPr/>
          </p:nvSpPr>
          <p:spPr>
            <a:xfrm>
              <a:off x="2792825" y="3850375"/>
              <a:ext cx="121400" cy="121400"/>
            </a:xfrm>
            <a:custGeom>
              <a:rect b="b" l="l" r="r" t="t"/>
              <a:pathLst>
                <a:path extrusionOk="0" h="4856" w="4856">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3"/>
            <p:cNvSpPr/>
            <p:nvPr/>
          </p:nvSpPr>
          <p:spPr>
            <a:xfrm>
              <a:off x="2792825" y="4151400"/>
              <a:ext cx="121400" cy="121400"/>
            </a:xfrm>
            <a:custGeom>
              <a:rect b="b" l="l" r="r" t="t"/>
              <a:pathLst>
                <a:path extrusionOk="0" h="4856" w="4856">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3"/>
            <p:cNvSpPr/>
            <p:nvPr/>
          </p:nvSpPr>
          <p:spPr>
            <a:xfrm>
              <a:off x="2792825" y="4903950"/>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3"/>
            <p:cNvSpPr/>
            <p:nvPr/>
          </p:nvSpPr>
          <p:spPr>
            <a:xfrm>
              <a:off x="2792825" y="5204975"/>
              <a:ext cx="121400" cy="121400"/>
            </a:xfrm>
            <a:custGeom>
              <a:rect b="b" l="l" r="r" t="t"/>
              <a:pathLst>
                <a:path extrusionOk="0" h="4856" w="4856">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3"/>
            <p:cNvSpPr/>
            <p:nvPr/>
          </p:nvSpPr>
          <p:spPr>
            <a:xfrm>
              <a:off x="2792825" y="5355475"/>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3"/>
            <p:cNvSpPr/>
            <p:nvPr/>
          </p:nvSpPr>
          <p:spPr>
            <a:xfrm>
              <a:off x="2943325" y="388625"/>
              <a:ext cx="121425" cy="121400"/>
            </a:xfrm>
            <a:custGeom>
              <a:rect b="b" l="l" r="r" t="t"/>
              <a:pathLst>
                <a:path extrusionOk="0" h="4856" w="4857">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3"/>
            <p:cNvSpPr/>
            <p:nvPr/>
          </p:nvSpPr>
          <p:spPr>
            <a:xfrm>
              <a:off x="2943325" y="539125"/>
              <a:ext cx="121425" cy="121425"/>
            </a:xfrm>
            <a:custGeom>
              <a:rect b="b" l="l" r="r" t="t"/>
              <a:pathLst>
                <a:path extrusionOk="0" h="4857"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3"/>
            <p:cNvSpPr/>
            <p:nvPr/>
          </p:nvSpPr>
          <p:spPr>
            <a:xfrm>
              <a:off x="2943325" y="990675"/>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3"/>
            <p:cNvSpPr/>
            <p:nvPr/>
          </p:nvSpPr>
          <p:spPr>
            <a:xfrm>
              <a:off x="2943325" y="1291700"/>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3"/>
            <p:cNvSpPr/>
            <p:nvPr/>
          </p:nvSpPr>
          <p:spPr>
            <a:xfrm>
              <a:off x="2943325" y="1592700"/>
              <a:ext cx="121425" cy="121425"/>
            </a:xfrm>
            <a:custGeom>
              <a:rect b="b" l="l" r="r" t="t"/>
              <a:pathLst>
                <a:path extrusionOk="0" h="4857"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3"/>
            <p:cNvSpPr/>
            <p:nvPr/>
          </p:nvSpPr>
          <p:spPr>
            <a:xfrm>
              <a:off x="2943325" y="2044250"/>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3"/>
            <p:cNvSpPr/>
            <p:nvPr/>
          </p:nvSpPr>
          <p:spPr>
            <a:xfrm>
              <a:off x="2943325" y="2345275"/>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3"/>
            <p:cNvSpPr/>
            <p:nvPr/>
          </p:nvSpPr>
          <p:spPr>
            <a:xfrm>
              <a:off x="2943325" y="2796800"/>
              <a:ext cx="121425" cy="121400"/>
            </a:xfrm>
            <a:custGeom>
              <a:rect b="b" l="l" r="r" t="t"/>
              <a:pathLst>
                <a:path extrusionOk="0" h="4856" w="4857">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3"/>
            <p:cNvSpPr/>
            <p:nvPr/>
          </p:nvSpPr>
          <p:spPr>
            <a:xfrm>
              <a:off x="2943325" y="3097825"/>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3"/>
            <p:cNvSpPr/>
            <p:nvPr/>
          </p:nvSpPr>
          <p:spPr>
            <a:xfrm>
              <a:off x="2943325" y="3248325"/>
              <a:ext cx="121425" cy="121400"/>
            </a:xfrm>
            <a:custGeom>
              <a:rect b="b" l="l" r="r" t="t"/>
              <a:pathLst>
                <a:path extrusionOk="0" h="4856"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3"/>
            <p:cNvSpPr/>
            <p:nvPr/>
          </p:nvSpPr>
          <p:spPr>
            <a:xfrm>
              <a:off x="2943325" y="3549350"/>
              <a:ext cx="121425" cy="121400"/>
            </a:xfrm>
            <a:custGeom>
              <a:rect b="b" l="l" r="r" t="t"/>
              <a:pathLst>
                <a:path extrusionOk="0" h="4856"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3"/>
            <p:cNvSpPr/>
            <p:nvPr/>
          </p:nvSpPr>
          <p:spPr>
            <a:xfrm>
              <a:off x="2943325" y="3699875"/>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3"/>
            <p:cNvSpPr/>
            <p:nvPr/>
          </p:nvSpPr>
          <p:spPr>
            <a:xfrm>
              <a:off x="2943325" y="3850375"/>
              <a:ext cx="121425" cy="121400"/>
            </a:xfrm>
            <a:custGeom>
              <a:rect b="b" l="l" r="r" t="t"/>
              <a:pathLst>
                <a:path extrusionOk="0" h="4856" w="4857">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3"/>
            <p:cNvSpPr/>
            <p:nvPr/>
          </p:nvSpPr>
          <p:spPr>
            <a:xfrm>
              <a:off x="2943325" y="4151400"/>
              <a:ext cx="121425" cy="121400"/>
            </a:xfrm>
            <a:custGeom>
              <a:rect b="b" l="l" r="r" t="t"/>
              <a:pathLst>
                <a:path extrusionOk="0" h="4856" w="4857">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3"/>
            <p:cNvSpPr/>
            <p:nvPr/>
          </p:nvSpPr>
          <p:spPr>
            <a:xfrm>
              <a:off x="2943325" y="4301900"/>
              <a:ext cx="121425" cy="121400"/>
            </a:xfrm>
            <a:custGeom>
              <a:rect b="b" l="l" r="r" t="t"/>
              <a:pathLst>
                <a:path extrusionOk="0" h="4856"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3"/>
            <p:cNvSpPr/>
            <p:nvPr/>
          </p:nvSpPr>
          <p:spPr>
            <a:xfrm>
              <a:off x="2943325" y="4753450"/>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3"/>
            <p:cNvSpPr/>
            <p:nvPr/>
          </p:nvSpPr>
          <p:spPr>
            <a:xfrm>
              <a:off x="2943325" y="5054450"/>
              <a:ext cx="121425" cy="121425"/>
            </a:xfrm>
            <a:custGeom>
              <a:rect b="b" l="l" r="r" t="t"/>
              <a:pathLst>
                <a:path extrusionOk="0" h="4857"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3"/>
            <p:cNvSpPr/>
            <p:nvPr/>
          </p:nvSpPr>
          <p:spPr>
            <a:xfrm>
              <a:off x="2943325" y="5204975"/>
              <a:ext cx="121425" cy="121400"/>
            </a:xfrm>
            <a:custGeom>
              <a:rect b="b" l="l" r="r" t="t"/>
              <a:pathLst>
                <a:path extrusionOk="0" h="4856" w="4857">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3"/>
            <p:cNvSpPr/>
            <p:nvPr/>
          </p:nvSpPr>
          <p:spPr>
            <a:xfrm>
              <a:off x="3093850" y="238125"/>
              <a:ext cx="121400" cy="121400"/>
            </a:xfrm>
            <a:custGeom>
              <a:rect b="b" l="l" r="r" t="t"/>
              <a:pathLst>
                <a:path extrusionOk="0" h="4856" w="4856">
                  <a:moveTo>
                    <a:pt x="0" y="0"/>
                  </a:moveTo>
                  <a:lnTo>
                    <a:pt x="0"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3"/>
            <p:cNvSpPr/>
            <p:nvPr/>
          </p:nvSpPr>
          <p:spPr>
            <a:xfrm>
              <a:off x="3093850" y="689650"/>
              <a:ext cx="121400" cy="121400"/>
            </a:xfrm>
            <a:custGeom>
              <a:rect b="b" l="l" r="r" t="t"/>
              <a:pathLst>
                <a:path extrusionOk="0" h="4856" w="4856">
                  <a:moveTo>
                    <a:pt x="0" y="0"/>
                  </a:moveTo>
                  <a:lnTo>
                    <a:pt x="0"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3"/>
            <p:cNvSpPr/>
            <p:nvPr/>
          </p:nvSpPr>
          <p:spPr>
            <a:xfrm>
              <a:off x="3093850" y="1141175"/>
              <a:ext cx="121400" cy="121400"/>
            </a:xfrm>
            <a:custGeom>
              <a:rect b="b" l="l" r="r" t="t"/>
              <a:pathLst>
                <a:path extrusionOk="0" h="4856" w="4856">
                  <a:moveTo>
                    <a:pt x="0" y="1"/>
                  </a:moveTo>
                  <a:lnTo>
                    <a:pt x="0"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3"/>
            <p:cNvSpPr/>
            <p:nvPr/>
          </p:nvSpPr>
          <p:spPr>
            <a:xfrm>
              <a:off x="3093850" y="1743225"/>
              <a:ext cx="121400" cy="121400"/>
            </a:xfrm>
            <a:custGeom>
              <a:rect b="b" l="l" r="r" t="t"/>
              <a:pathLst>
                <a:path extrusionOk="0" h="4856" w="4856">
                  <a:moveTo>
                    <a:pt x="0" y="0"/>
                  </a:moveTo>
                  <a:lnTo>
                    <a:pt x="0"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3"/>
            <p:cNvSpPr/>
            <p:nvPr/>
          </p:nvSpPr>
          <p:spPr>
            <a:xfrm>
              <a:off x="3093850" y="2345275"/>
              <a:ext cx="121400" cy="121400"/>
            </a:xfrm>
            <a:custGeom>
              <a:rect b="b" l="l" r="r" t="t"/>
              <a:pathLst>
                <a:path extrusionOk="0" h="4856" w="4856">
                  <a:moveTo>
                    <a:pt x="0" y="0"/>
                  </a:moveTo>
                  <a:lnTo>
                    <a:pt x="0"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3"/>
            <p:cNvSpPr/>
            <p:nvPr/>
          </p:nvSpPr>
          <p:spPr>
            <a:xfrm>
              <a:off x="3093850" y="3097825"/>
              <a:ext cx="121400" cy="121400"/>
            </a:xfrm>
            <a:custGeom>
              <a:rect b="b" l="l" r="r" t="t"/>
              <a:pathLst>
                <a:path extrusionOk="0" h="4856" w="4856">
                  <a:moveTo>
                    <a:pt x="0" y="0"/>
                  </a:moveTo>
                  <a:lnTo>
                    <a:pt x="0"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3"/>
            <p:cNvSpPr/>
            <p:nvPr/>
          </p:nvSpPr>
          <p:spPr>
            <a:xfrm>
              <a:off x="3093850" y="4301900"/>
              <a:ext cx="121400" cy="121400"/>
            </a:xfrm>
            <a:custGeom>
              <a:rect b="b" l="l" r="r" t="t"/>
              <a:pathLst>
                <a:path extrusionOk="0" h="4856" w="4856">
                  <a:moveTo>
                    <a:pt x="0" y="1"/>
                  </a:moveTo>
                  <a:lnTo>
                    <a:pt x="0"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3"/>
            <p:cNvSpPr/>
            <p:nvPr/>
          </p:nvSpPr>
          <p:spPr>
            <a:xfrm>
              <a:off x="3093850" y="4452425"/>
              <a:ext cx="121400" cy="121400"/>
            </a:xfrm>
            <a:custGeom>
              <a:rect b="b" l="l" r="r" t="t"/>
              <a:pathLst>
                <a:path extrusionOk="0" h="4856" w="4856">
                  <a:moveTo>
                    <a:pt x="0" y="0"/>
                  </a:moveTo>
                  <a:lnTo>
                    <a:pt x="0"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3"/>
            <p:cNvSpPr/>
            <p:nvPr/>
          </p:nvSpPr>
          <p:spPr>
            <a:xfrm>
              <a:off x="3093850" y="5355475"/>
              <a:ext cx="121400" cy="121400"/>
            </a:xfrm>
            <a:custGeom>
              <a:rect b="b" l="l" r="r" t="t"/>
              <a:pathLst>
                <a:path extrusionOk="0" h="4856" w="4856">
                  <a:moveTo>
                    <a:pt x="0" y="1"/>
                  </a:moveTo>
                  <a:lnTo>
                    <a:pt x="0"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3"/>
            <p:cNvSpPr/>
            <p:nvPr/>
          </p:nvSpPr>
          <p:spPr>
            <a:xfrm>
              <a:off x="3244350" y="388625"/>
              <a:ext cx="121425" cy="121400"/>
            </a:xfrm>
            <a:custGeom>
              <a:rect b="b" l="l" r="r" t="t"/>
              <a:pathLst>
                <a:path extrusionOk="0" h="4856" w="4857">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3"/>
            <p:cNvSpPr/>
            <p:nvPr/>
          </p:nvSpPr>
          <p:spPr>
            <a:xfrm>
              <a:off x="3244350" y="1291700"/>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3"/>
            <p:cNvSpPr/>
            <p:nvPr/>
          </p:nvSpPr>
          <p:spPr>
            <a:xfrm>
              <a:off x="3244350" y="2044250"/>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3"/>
            <p:cNvSpPr/>
            <p:nvPr/>
          </p:nvSpPr>
          <p:spPr>
            <a:xfrm>
              <a:off x="3244350" y="2796800"/>
              <a:ext cx="121425" cy="121400"/>
            </a:xfrm>
            <a:custGeom>
              <a:rect b="b" l="l" r="r" t="t"/>
              <a:pathLst>
                <a:path extrusionOk="0" h="4856" w="4857">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3"/>
            <p:cNvSpPr/>
            <p:nvPr/>
          </p:nvSpPr>
          <p:spPr>
            <a:xfrm>
              <a:off x="3244350" y="3699875"/>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3"/>
            <p:cNvSpPr/>
            <p:nvPr/>
          </p:nvSpPr>
          <p:spPr>
            <a:xfrm>
              <a:off x="3244350" y="4452425"/>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3"/>
            <p:cNvSpPr/>
            <p:nvPr/>
          </p:nvSpPr>
          <p:spPr>
            <a:xfrm>
              <a:off x="3244350" y="4602925"/>
              <a:ext cx="121425" cy="121400"/>
            </a:xfrm>
            <a:custGeom>
              <a:rect b="b" l="l" r="r" t="t"/>
              <a:pathLst>
                <a:path extrusionOk="0" h="4856"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3"/>
            <p:cNvSpPr/>
            <p:nvPr/>
          </p:nvSpPr>
          <p:spPr>
            <a:xfrm>
              <a:off x="3244350" y="5204975"/>
              <a:ext cx="121425" cy="121400"/>
            </a:xfrm>
            <a:custGeom>
              <a:rect b="b" l="l" r="r" t="t"/>
              <a:pathLst>
                <a:path extrusionOk="0" h="4856" w="4857">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3"/>
            <p:cNvSpPr/>
            <p:nvPr/>
          </p:nvSpPr>
          <p:spPr>
            <a:xfrm>
              <a:off x="3394875" y="238125"/>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3"/>
            <p:cNvSpPr/>
            <p:nvPr/>
          </p:nvSpPr>
          <p:spPr>
            <a:xfrm>
              <a:off x="3394875" y="1291700"/>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3"/>
            <p:cNvSpPr/>
            <p:nvPr/>
          </p:nvSpPr>
          <p:spPr>
            <a:xfrm>
              <a:off x="3394875" y="3248325"/>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3"/>
            <p:cNvSpPr/>
            <p:nvPr/>
          </p:nvSpPr>
          <p:spPr>
            <a:xfrm>
              <a:off x="3394875" y="3850375"/>
              <a:ext cx="121400" cy="121400"/>
            </a:xfrm>
            <a:custGeom>
              <a:rect b="b" l="l" r="r" t="t"/>
              <a:pathLst>
                <a:path extrusionOk="0" h="4856" w="4856">
                  <a:moveTo>
                    <a:pt x="0" y="0"/>
                  </a:moveTo>
                  <a:lnTo>
                    <a:pt x="0" y="4856"/>
                  </a:lnTo>
                  <a:lnTo>
                    <a:pt x="4855" y="4856"/>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3"/>
            <p:cNvSpPr/>
            <p:nvPr/>
          </p:nvSpPr>
          <p:spPr>
            <a:xfrm>
              <a:off x="3394875" y="4452425"/>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3"/>
            <p:cNvSpPr/>
            <p:nvPr/>
          </p:nvSpPr>
          <p:spPr>
            <a:xfrm>
              <a:off x="3394875" y="5204975"/>
              <a:ext cx="121400" cy="121400"/>
            </a:xfrm>
            <a:custGeom>
              <a:rect b="b" l="l" r="r" t="t"/>
              <a:pathLst>
                <a:path extrusionOk="0" h="4856" w="4856">
                  <a:moveTo>
                    <a:pt x="0" y="0"/>
                  </a:moveTo>
                  <a:lnTo>
                    <a:pt x="0" y="4856"/>
                  </a:lnTo>
                  <a:lnTo>
                    <a:pt x="4855" y="4856"/>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3"/>
            <p:cNvSpPr/>
            <p:nvPr/>
          </p:nvSpPr>
          <p:spPr>
            <a:xfrm>
              <a:off x="3545375" y="689650"/>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3"/>
            <p:cNvSpPr/>
            <p:nvPr/>
          </p:nvSpPr>
          <p:spPr>
            <a:xfrm>
              <a:off x="3545375" y="1592700"/>
              <a:ext cx="121400" cy="121425"/>
            </a:xfrm>
            <a:custGeom>
              <a:rect b="b" l="l" r="r" t="t"/>
              <a:pathLst>
                <a:path extrusionOk="0" h="4857"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3"/>
            <p:cNvSpPr/>
            <p:nvPr/>
          </p:nvSpPr>
          <p:spPr>
            <a:xfrm>
              <a:off x="3545375" y="2646275"/>
              <a:ext cx="121400" cy="121425"/>
            </a:xfrm>
            <a:custGeom>
              <a:rect b="b" l="l" r="r" t="t"/>
              <a:pathLst>
                <a:path extrusionOk="0" h="4857"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0" name="Google Shape;940;p3"/>
          <p:cNvGrpSpPr/>
          <p:nvPr/>
        </p:nvGrpSpPr>
        <p:grpSpPr>
          <a:xfrm rot="10800000">
            <a:off x="6367294" y="28698"/>
            <a:ext cx="2309820" cy="5086302"/>
            <a:chOff x="1287725" y="238125"/>
            <a:chExt cx="2379050" cy="5238750"/>
          </a:xfrm>
        </p:grpSpPr>
        <p:sp>
          <p:nvSpPr>
            <p:cNvPr id="941" name="Google Shape;941;p3"/>
            <p:cNvSpPr/>
            <p:nvPr/>
          </p:nvSpPr>
          <p:spPr>
            <a:xfrm>
              <a:off x="1287725" y="388625"/>
              <a:ext cx="121400" cy="121400"/>
            </a:xfrm>
            <a:custGeom>
              <a:rect b="b" l="l" r="r" t="t"/>
              <a:pathLst>
                <a:path extrusionOk="0" h="4856" w="4856">
                  <a:moveTo>
                    <a:pt x="0" y="0"/>
                  </a:moveTo>
                  <a:lnTo>
                    <a:pt x="0" y="4856"/>
                  </a:lnTo>
                  <a:lnTo>
                    <a:pt x="4855" y="4856"/>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3"/>
            <p:cNvSpPr/>
            <p:nvPr/>
          </p:nvSpPr>
          <p:spPr>
            <a:xfrm>
              <a:off x="1287725" y="689650"/>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3"/>
            <p:cNvSpPr/>
            <p:nvPr/>
          </p:nvSpPr>
          <p:spPr>
            <a:xfrm>
              <a:off x="1287725" y="840150"/>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3"/>
            <p:cNvSpPr/>
            <p:nvPr/>
          </p:nvSpPr>
          <p:spPr>
            <a:xfrm>
              <a:off x="1287725" y="1291700"/>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3"/>
            <p:cNvSpPr/>
            <p:nvPr/>
          </p:nvSpPr>
          <p:spPr>
            <a:xfrm>
              <a:off x="1287725" y="1743225"/>
              <a:ext cx="121400" cy="121400"/>
            </a:xfrm>
            <a:custGeom>
              <a:rect b="b" l="l" r="r" t="t"/>
              <a:pathLst>
                <a:path extrusionOk="0" h="4856" w="4856">
                  <a:moveTo>
                    <a:pt x="0" y="0"/>
                  </a:moveTo>
                  <a:lnTo>
                    <a:pt x="0" y="4856"/>
                  </a:lnTo>
                  <a:lnTo>
                    <a:pt x="4855" y="4856"/>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3"/>
            <p:cNvSpPr/>
            <p:nvPr/>
          </p:nvSpPr>
          <p:spPr>
            <a:xfrm>
              <a:off x="1287725" y="1893725"/>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3"/>
            <p:cNvSpPr/>
            <p:nvPr/>
          </p:nvSpPr>
          <p:spPr>
            <a:xfrm>
              <a:off x="1287725" y="2044250"/>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3"/>
            <p:cNvSpPr/>
            <p:nvPr/>
          </p:nvSpPr>
          <p:spPr>
            <a:xfrm>
              <a:off x="1287725" y="2495775"/>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3"/>
            <p:cNvSpPr/>
            <p:nvPr/>
          </p:nvSpPr>
          <p:spPr>
            <a:xfrm>
              <a:off x="1287725" y="2947300"/>
              <a:ext cx="121400" cy="121425"/>
            </a:xfrm>
            <a:custGeom>
              <a:rect b="b" l="l" r="r" t="t"/>
              <a:pathLst>
                <a:path extrusionOk="0" h="4857"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3"/>
            <p:cNvSpPr/>
            <p:nvPr/>
          </p:nvSpPr>
          <p:spPr>
            <a:xfrm>
              <a:off x="1287725" y="3699875"/>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3"/>
            <p:cNvSpPr/>
            <p:nvPr/>
          </p:nvSpPr>
          <p:spPr>
            <a:xfrm>
              <a:off x="1287725" y="3850375"/>
              <a:ext cx="121400" cy="121400"/>
            </a:xfrm>
            <a:custGeom>
              <a:rect b="b" l="l" r="r" t="t"/>
              <a:pathLst>
                <a:path extrusionOk="0" h="4856" w="4856">
                  <a:moveTo>
                    <a:pt x="0" y="0"/>
                  </a:moveTo>
                  <a:lnTo>
                    <a:pt x="0" y="4856"/>
                  </a:lnTo>
                  <a:lnTo>
                    <a:pt x="4855" y="4856"/>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3"/>
            <p:cNvSpPr/>
            <p:nvPr/>
          </p:nvSpPr>
          <p:spPr>
            <a:xfrm>
              <a:off x="1287725" y="4452425"/>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3"/>
            <p:cNvSpPr/>
            <p:nvPr/>
          </p:nvSpPr>
          <p:spPr>
            <a:xfrm>
              <a:off x="1287725" y="4753450"/>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3"/>
            <p:cNvSpPr/>
            <p:nvPr/>
          </p:nvSpPr>
          <p:spPr>
            <a:xfrm>
              <a:off x="1287725" y="5054450"/>
              <a:ext cx="121400" cy="121425"/>
            </a:xfrm>
            <a:custGeom>
              <a:rect b="b" l="l" r="r" t="t"/>
              <a:pathLst>
                <a:path extrusionOk="0" h="4857"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3"/>
            <p:cNvSpPr/>
            <p:nvPr/>
          </p:nvSpPr>
          <p:spPr>
            <a:xfrm>
              <a:off x="1287725" y="5204975"/>
              <a:ext cx="121400" cy="121400"/>
            </a:xfrm>
            <a:custGeom>
              <a:rect b="b" l="l" r="r" t="t"/>
              <a:pathLst>
                <a:path extrusionOk="0" h="4856" w="4856">
                  <a:moveTo>
                    <a:pt x="0" y="0"/>
                  </a:moveTo>
                  <a:lnTo>
                    <a:pt x="0" y="4856"/>
                  </a:lnTo>
                  <a:lnTo>
                    <a:pt x="4855" y="4856"/>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3"/>
            <p:cNvSpPr/>
            <p:nvPr/>
          </p:nvSpPr>
          <p:spPr>
            <a:xfrm>
              <a:off x="1438225" y="388625"/>
              <a:ext cx="121400" cy="121400"/>
            </a:xfrm>
            <a:custGeom>
              <a:rect b="b" l="l" r="r" t="t"/>
              <a:pathLst>
                <a:path extrusionOk="0" h="4856" w="4856">
                  <a:moveTo>
                    <a:pt x="1" y="0"/>
                  </a:moveTo>
                  <a:lnTo>
                    <a:pt x="1" y="4856"/>
                  </a:lnTo>
                  <a:lnTo>
                    <a:pt x="4856" y="4856"/>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3"/>
            <p:cNvSpPr/>
            <p:nvPr/>
          </p:nvSpPr>
          <p:spPr>
            <a:xfrm>
              <a:off x="1438225" y="2345275"/>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3"/>
            <p:cNvSpPr/>
            <p:nvPr/>
          </p:nvSpPr>
          <p:spPr>
            <a:xfrm>
              <a:off x="1438225" y="2796800"/>
              <a:ext cx="121400" cy="121400"/>
            </a:xfrm>
            <a:custGeom>
              <a:rect b="b" l="l" r="r" t="t"/>
              <a:pathLst>
                <a:path extrusionOk="0" h="4856" w="4856">
                  <a:moveTo>
                    <a:pt x="1" y="0"/>
                  </a:moveTo>
                  <a:lnTo>
                    <a:pt x="1" y="4856"/>
                  </a:lnTo>
                  <a:lnTo>
                    <a:pt x="4856" y="4856"/>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3"/>
            <p:cNvSpPr/>
            <p:nvPr/>
          </p:nvSpPr>
          <p:spPr>
            <a:xfrm>
              <a:off x="1438225" y="4151400"/>
              <a:ext cx="121400" cy="121400"/>
            </a:xfrm>
            <a:custGeom>
              <a:rect b="b" l="l" r="r" t="t"/>
              <a:pathLst>
                <a:path extrusionOk="0" h="4856" w="4856">
                  <a:moveTo>
                    <a:pt x="1" y="0"/>
                  </a:moveTo>
                  <a:lnTo>
                    <a:pt x="1" y="4856"/>
                  </a:lnTo>
                  <a:lnTo>
                    <a:pt x="4856" y="4856"/>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3"/>
            <p:cNvSpPr/>
            <p:nvPr/>
          </p:nvSpPr>
          <p:spPr>
            <a:xfrm>
              <a:off x="1588750" y="388625"/>
              <a:ext cx="121400" cy="121400"/>
            </a:xfrm>
            <a:custGeom>
              <a:rect b="b" l="l" r="r" t="t"/>
              <a:pathLst>
                <a:path extrusionOk="0" h="4856" w="4856">
                  <a:moveTo>
                    <a:pt x="0" y="0"/>
                  </a:moveTo>
                  <a:lnTo>
                    <a:pt x="0" y="4856"/>
                  </a:lnTo>
                  <a:lnTo>
                    <a:pt x="4855" y="4856"/>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3"/>
            <p:cNvSpPr/>
            <p:nvPr/>
          </p:nvSpPr>
          <p:spPr>
            <a:xfrm>
              <a:off x="1588750" y="539125"/>
              <a:ext cx="121400" cy="121425"/>
            </a:xfrm>
            <a:custGeom>
              <a:rect b="b" l="l" r="r" t="t"/>
              <a:pathLst>
                <a:path extrusionOk="0" h="4857"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3"/>
            <p:cNvSpPr/>
            <p:nvPr/>
          </p:nvSpPr>
          <p:spPr>
            <a:xfrm>
              <a:off x="1588750" y="689650"/>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3"/>
            <p:cNvSpPr/>
            <p:nvPr/>
          </p:nvSpPr>
          <p:spPr>
            <a:xfrm>
              <a:off x="1588750" y="1141175"/>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3"/>
            <p:cNvSpPr/>
            <p:nvPr/>
          </p:nvSpPr>
          <p:spPr>
            <a:xfrm>
              <a:off x="1588750" y="1893725"/>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3"/>
            <p:cNvSpPr/>
            <p:nvPr/>
          </p:nvSpPr>
          <p:spPr>
            <a:xfrm>
              <a:off x="1588750" y="2044250"/>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3"/>
            <p:cNvSpPr/>
            <p:nvPr/>
          </p:nvSpPr>
          <p:spPr>
            <a:xfrm>
              <a:off x="1588750" y="2345275"/>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3"/>
            <p:cNvSpPr/>
            <p:nvPr/>
          </p:nvSpPr>
          <p:spPr>
            <a:xfrm>
              <a:off x="1588750" y="3097825"/>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3"/>
            <p:cNvSpPr/>
            <p:nvPr/>
          </p:nvSpPr>
          <p:spPr>
            <a:xfrm>
              <a:off x="1588750" y="3549350"/>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3"/>
            <p:cNvSpPr/>
            <p:nvPr/>
          </p:nvSpPr>
          <p:spPr>
            <a:xfrm>
              <a:off x="1588750" y="5355475"/>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3"/>
            <p:cNvSpPr/>
            <p:nvPr/>
          </p:nvSpPr>
          <p:spPr>
            <a:xfrm>
              <a:off x="1739250" y="388625"/>
              <a:ext cx="121400" cy="121400"/>
            </a:xfrm>
            <a:custGeom>
              <a:rect b="b" l="l" r="r" t="t"/>
              <a:pathLst>
                <a:path extrusionOk="0" h="4856" w="4856">
                  <a:moveTo>
                    <a:pt x="1" y="0"/>
                  </a:moveTo>
                  <a:lnTo>
                    <a:pt x="1" y="4856"/>
                  </a:lnTo>
                  <a:lnTo>
                    <a:pt x="4856" y="4856"/>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3"/>
            <p:cNvSpPr/>
            <p:nvPr/>
          </p:nvSpPr>
          <p:spPr>
            <a:xfrm>
              <a:off x="1739250" y="689650"/>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3"/>
            <p:cNvSpPr/>
            <p:nvPr/>
          </p:nvSpPr>
          <p:spPr>
            <a:xfrm>
              <a:off x="1739250" y="990675"/>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3"/>
            <p:cNvSpPr/>
            <p:nvPr/>
          </p:nvSpPr>
          <p:spPr>
            <a:xfrm>
              <a:off x="1739250" y="1592700"/>
              <a:ext cx="121400" cy="121425"/>
            </a:xfrm>
            <a:custGeom>
              <a:rect b="b" l="l" r="r" t="t"/>
              <a:pathLst>
                <a:path extrusionOk="0" h="4857"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3"/>
            <p:cNvSpPr/>
            <p:nvPr/>
          </p:nvSpPr>
          <p:spPr>
            <a:xfrm>
              <a:off x="1739250" y="1743225"/>
              <a:ext cx="121400" cy="121400"/>
            </a:xfrm>
            <a:custGeom>
              <a:rect b="b" l="l" r="r" t="t"/>
              <a:pathLst>
                <a:path extrusionOk="0" h="4856" w="4856">
                  <a:moveTo>
                    <a:pt x="1" y="0"/>
                  </a:moveTo>
                  <a:lnTo>
                    <a:pt x="1" y="4856"/>
                  </a:lnTo>
                  <a:lnTo>
                    <a:pt x="4856" y="4856"/>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3"/>
            <p:cNvSpPr/>
            <p:nvPr/>
          </p:nvSpPr>
          <p:spPr>
            <a:xfrm>
              <a:off x="1739250" y="2044250"/>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3"/>
            <p:cNvSpPr/>
            <p:nvPr/>
          </p:nvSpPr>
          <p:spPr>
            <a:xfrm>
              <a:off x="1739250" y="2194750"/>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3"/>
            <p:cNvSpPr/>
            <p:nvPr/>
          </p:nvSpPr>
          <p:spPr>
            <a:xfrm>
              <a:off x="1739250" y="2345275"/>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3"/>
            <p:cNvSpPr/>
            <p:nvPr/>
          </p:nvSpPr>
          <p:spPr>
            <a:xfrm>
              <a:off x="1739250" y="2947300"/>
              <a:ext cx="121400" cy="121425"/>
            </a:xfrm>
            <a:custGeom>
              <a:rect b="b" l="l" r="r" t="t"/>
              <a:pathLst>
                <a:path extrusionOk="0" h="4857"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3"/>
            <p:cNvSpPr/>
            <p:nvPr/>
          </p:nvSpPr>
          <p:spPr>
            <a:xfrm>
              <a:off x="1739250" y="3097825"/>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3"/>
            <p:cNvSpPr/>
            <p:nvPr/>
          </p:nvSpPr>
          <p:spPr>
            <a:xfrm>
              <a:off x="1739250" y="3248325"/>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3"/>
            <p:cNvSpPr/>
            <p:nvPr/>
          </p:nvSpPr>
          <p:spPr>
            <a:xfrm>
              <a:off x="1739250" y="3850375"/>
              <a:ext cx="121400" cy="121400"/>
            </a:xfrm>
            <a:custGeom>
              <a:rect b="b" l="l" r="r" t="t"/>
              <a:pathLst>
                <a:path extrusionOk="0" h="4856" w="4856">
                  <a:moveTo>
                    <a:pt x="1" y="0"/>
                  </a:moveTo>
                  <a:lnTo>
                    <a:pt x="1" y="4856"/>
                  </a:lnTo>
                  <a:lnTo>
                    <a:pt x="4856" y="4856"/>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3"/>
            <p:cNvSpPr/>
            <p:nvPr/>
          </p:nvSpPr>
          <p:spPr>
            <a:xfrm>
              <a:off x="1739250" y="4000875"/>
              <a:ext cx="121400" cy="121425"/>
            </a:xfrm>
            <a:custGeom>
              <a:rect b="b" l="l" r="r" t="t"/>
              <a:pathLst>
                <a:path extrusionOk="0" h="4857"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3"/>
            <p:cNvSpPr/>
            <p:nvPr/>
          </p:nvSpPr>
          <p:spPr>
            <a:xfrm>
              <a:off x="1739250" y="4452425"/>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3"/>
            <p:cNvSpPr/>
            <p:nvPr/>
          </p:nvSpPr>
          <p:spPr>
            <a:xfrm>
              <a:off x="1739250" y="4602925"/>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3"/>
            <p:cNvSpPr/>
            <p:nvPr/>
          </p:nvSpPr>
          <p:spPr>
            <a:xfrm>
              <a:off x="1739250" y="4753450"/>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3"/>
            <p:cNvSpPr/>
            <p:nvPr/>
          </p:nvSpPr>
          <p:spPr>
            <a:xfrm>
              <a:off x="1739250" y="5054450"/>
              <a:ext cx="121400" cy="121425"/>
            </a:xfrm>
            <a:custGeom>
              <a:rect b="b" l="l" r="r" t="t"/>
              <a:pathLst>
                <a:path extrusionOk="0" h="4857"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3"/>
            <p:cNvSpPr/>
            <p:nvPr/>
          </p:nvSpPr>
          <p:spPr>
            <a:xfrm>
              <a:off x="1889750" y="539125"/>
              <a:ext cx="121425" cy="121425"/>
            </a:xfrm>
            <a:custGeom>
              <a:rect b="b" l="l" r="r" t="t"/>
              <a:pathLst>
                <a:path extrusionOk="0" h="4857" w="4857">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3"/>
            <p:cNvSpPr/>
            <p:nvPr/>
          </p:nvSpPr>
          <p:spPr>
            <a:xfrm>
              <a:off x="1889750" y="689650"/>
              <a:ext cx="121425" cy="121400"/>
            </a:xfrm>
            <a:custGeom>
              <a:rect b="b" l="l" r="r" t="t"/>
              <a:pathLst>
                <a:path extrusionOk="0" h="4856" w="4857">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3"/>
            <p:cNvSpPr/>
            <p:nvPr/>
          </p:nvSpPr>
          <p:spPr>
            <a:xfrm>
              <a:off x="1889750" y="990675"/>
              <a:ext cx="121425" cy="121400"/>
            </a:xfrm>
            <a:custGeom>
              <a:rect b="b" l="l" r="r" t="t"/>
              <a:pathLst>
                <a:path extrusionOk="0" h="4856" w="4857">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3"/>
            <p:cNvSpPr/>
            <p:nvPr/>
          </p:nvSpPr>
          <p:spPr>
            <a:xfrm>
              <a:off x="1889750" y="1141175"/>
              <a:ext cx="121425" cy="121400"/>
            </a:xfrm>
            <a:custGeom>
              <a:rect b="b" l="l" r="r" t="t"/>
              <a:pathLst>
                <a:path extrusionOk="0" h="4856" w="4857">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3"/>
            <p:cNvSpPr/>
            <p:nvPr/>
          </p:nvSpPr>
          <p:spPr>
            <a:xfrm>
              <a:off x="1889750" y="1291700"/>
              <a:ext cx="121425" cy="121400"/>
            </a:xfrm>
            <a:custGeom>
              <a:rect b="b" l="l" r="r" t="t"/>
              <a:pathLst>
                <a:path extrusionOk="0" h="4856" w="4857">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3"/>
            <p:cNvSpPr/>
            <p:nvPr/>
          </p:nvSpPr>
          <p:spPr>
            <a:xfrm>
              <a:off x="1889750" y="1592700"/>
              <a:ext cx="121425" cy="121425"/>
            </a:xfrm>
            <a:custGeom>
              <a:rect b="b" l="l" r="r" t="t"/>
              <a:pathLst>
                <a:path extrusionOk="0" h="4857" w="4857">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3"/>
            <p:cNvSpPr/>
            <p:nvPr/>
          </p:nvSpPr>
          <p:spPr>
            <a:xfrm>
              <a:off x="1889750" y="3248325"/>
              <a:ext cx="121425" cy="121400"/>
            </a:xfrm>
            <a:custGeom>
              <a:rect b="b" l="l" r="r" t="t"/>
              <a:pathLst>
                <a:path extrusionOk="0" h="4856" w="4857">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3"/>
            <p:cNvSpPr/>
            <p:nvPr/>
          </p:nvSpPr>
          <p:spPr>
            <a:xfrm>
              <a:off x="1889750" y="3549350"/>
              <a:ext cx="121425" cy="121400"/>
            </a:xfrm>
            <a:custGeom>
              <a:rect b="b" l="l" r="r" t="t"/>
              <a:pathLst>
                <a:path extrusionOk="0" h="4856" w="4857">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3"/>
            <p:cNvSpPr/>
            <p:nvPr/>
          </p:nvSpPr>
          <p:spPr>
            <a:xfrm>
              <a:off x="1889750" y="3699875"/>
              <a:ext cx="121425" cy="121400"/>
            </a:xfrm>
            <a:custGeom>
              <a:rect b="b" l="l" r="r" t="t"/>
              <a:pathLst>
                <a:path extrusionOk="0" h="4856" w="4857">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3"/>
            <p:cNvSpPr/>
            <p:nvPr/>
          </p:nvSpPr>
          <p:spPr>
            <a:xfrm>
              <a:off x="1889750" y="5054450"/>
              <a:ext cx="121425" cy="121425"/>
            </a:xfrm>
            <a:custGeom>
              <a:rect b="b" l="l" r="r" t="t"/>
              <a:pathLst>
                <a:path extrusionOk="0" h="4857" w="4857">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3"/>
            <p:cNvSpPr/>
            <p:nvPr/>
          </p:nvSpPr>
          <p:spPr>
            <a:xfrm>
              <a:off x="1889750" y="5355475"/>
              <a:ext cx="121425" cy="121400"/>
            </a:xfrm>
            <a:custGeom>
              <a:rect b="b" l="l" r="r" t="t"/>
              <a:pathLst>
                <a:path extrusionOk="0" h="4856" w="4857">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3"/>
            <p:cNvSpPr/>
            <p:nvPr/>
          </p:nvSpPr>
          <p:spPr>
            <a:xfrm>
              <a:off x="2040275" y="238125"/>
              <a:ext cx="121400" cy="121400"/>
            </a:xfrm>
            <a:custGeom>
              <a:rect b="b" l="l" r="r" t="t"/>
              <a:pathLst>
                <a:path extrusionOk="0" h="4856" w="4856">
                  <a:moveTo>
                    <a:pt x="0" y="0"/>
                  </a:moveTo>
                  <a:lnTo>
                    <a:pt x="0"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3"/>
            <p:cNvSpPr/>
            <p:nvPr/>
          </p:nvSpPr>
          <p:spPr>
            <a:xfrm>
              <a:off x="2040275" y="539125"/>
              <a:ext cx="121400" cy="121425"/>
            </a:xfrm>
            <a:custGeom>
              <a:rect b="b" l="l" r="r" t="t"/>
              <a:pathLst>
                <a:path extrusionOk="0" h="4857" w="4856">
                  <a:moveTo>
                    <a:pt x="0" y="1"/>
                  </a:moveTo>
                  <a:lnTo>
                    <a:pt x="0"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3"/>
            <p:cNvSpPr/>
            <p:nvPr/>
          </p:nvSpPr>
          <p:spPr>
            <a:xfrm>
              <a:off x="2040275" y="840150"/>
              <a:ext cx="121400" cy="121400"/>
            </a:xfrm>
            <a:custGeom>
              <a:rect b="b" l="l" r="r" t="t"/>
              <a:pathLst>
                <a:path extrusionOk="0" h="4856" w="4856">
                  <a:moveTo>
                    <a:pt x="0" y="1"/>
                  </a:moveTo>
                  <a:lnTo>
                    <a:pt x="0"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3"/>
            <p:cNvSpPr/>
            <p:nvPr/>
          </p:nvSpPr>
          <p:spPr>
            <a:xfrm>
              <a:off x="2040275" y="990675"/>
              <a:ext cx="121400" cy="121400"/>
            </a:xfrm>
            <a:custGeom>
              <a:rect b="b" l="l" r="r" t="t"/>
              <a:pathLst>
                <a:path extrusionOk="0" h="4856" w="4856">
                  <a:moveTo>
                    <a:pt x="0" y="0"/>
                  </a:moveTo>
                  <a:lnTo>
                    <a:pt x="0"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3"/>
            <p:cNvSpPr/>
            <p:nvPr/>
          </p:nvSpPr>
          <p:spPr>
            <a:xfrm>
              <a:off x="2040275" y="1592700"/>
              <a:ext cx="121400" cy="121425"/>
            </a:xfrm>
            <a:custGeom>
              <a:rect b="b" l="l" r="r" t="t"/>
              <a:pathLst>
                <a:path extrusionOk="0" h="4857" w="4856">
                  <a:moveTo>
                    <a:pt x="0" y="1"/>
                  </a:moveTo>
                  <a:lnTo>
                    <a:pt x="0"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3"/>
            <p:cNvSpPr/>
            <p:nvPr/>
          </p:nvSpPr>
          <p:spPr>
            <a:xfrm>
              <a:off x="2040275" y="2194750"/>
              <a:ext cx="121400" cy="121400"/>
            </a:xfrm>
            <a:custGeom>
              <a:rect b="b" l="l" r="r" t="t"/>
              <a:pathLst>
                <a:path extrusionOk="0" h="4856" w="4856">
                  <a:moveTo>
                    <a:pt x="0" y="1"/>
                  </a:moveTo>
                  <a:lnTo>
                    <a:pt x="0"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3"/>
            <p:cNvSpPr/>
            <p:nvPr/>
          </p:nvSpPr>
          <p:spPr>
            <a:xfrm>
              <a:off x="2040275" y="2345275"/>
              <a:ext cx="121400" cy="121400"/>
            </a:xfrm>
            <a:custGeom>
              <a:rect b="b" l="l" r="r" t="t"/>
              <a:pathLst>
                <a:path extrusionOk="0" h="4856" w="4856">
                  <a:moveTo>
                    <a:pt x="0" y="0"/>
                  </a:moveTo>
                  <a:lnTo>
                    <a:pt x="0"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3"/>
            <p:cNvSpPr/>
            <p:nvPr/>
          </p:nvSpPr>
          <p:spPr>
            <a:xfrm>
              <a:off x="2040275" y="2495775"/>
              <a:ext cx="121400" cy="121400"/>
            </a:xfrm>
            <a:custGeom>
              <a:rect b="b" l="l" r="r" t="t"/>
              <a:pathLst>
                <a:path extrusionOk="0" h="4856" w="4856">
                  <a:moveTo>
                    <a:pt x="0" y="1"/>
                  </a:moveTo>
                  <a:lnTo>
                    <a:pt x="0"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3"/>
            <p:cNvSpPr/>
            <p:nvPr/>
          </p:nvSpPr>
          <p:spPr>
            <a:xfrm>
              <a:off x="2040275" y="3398850"/>
              <a:ext cx="121400" cy="121400"/>
            </a:xfrm>
            <a:custGeom>
              <a:rect b="b" l="l" r="r" t="t"/>
              <a:pathLst>
                <a:path extrusionOk="0" h="4856" w="4856">
                  <a:moveTo>
                    <a:pt x="0" y="0"/>
                  </a:moveTo>
                  <a:lnTo>
                    <a:pt x="0"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3"/>
            <p:cNvSpPr/>
            <p:nvPr/>
          </p:nvSpPr>
          <p:spPr>
            <a:xfrm>
              <a:off x="2040275" y="4151400"/>
              <a:ext cx="121400" cy="121400"/>
            </a:xfrm>
            <a:custGeom>
              <a:rect b="b" l="l" r="r" t="t"/>
              <a:pathLst>
                <a:path extrusionOk="0" h="4856" w="4856">
                  <a:moveTo>
                    <a:pt x="0" y="0"/>
                  </a:moveTo>
                  <a:lnTo>
                    <a:pt x="0" y="4856"/>
                  </a:lnTo>
                  <a:lnTo>
                    <a:pt x="4856" y="4856"/>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3"/>
            <p:cNvSpPr/>
            <p:nvPr/>
          </p:nvSpPr>
          <p:spPr>
            <a:xfrm>
              <a:off x="2040275" y="4602925"/>
              <a:ext cx="121400" cy="121400"/>
            </a:xfrm>
            <a:custGeom>
              <a:rect b="b" l="l" r="r" t="t"/>
              <a:pathLst>
                <a:path extrusionOk="0" h="4856" w="4856">
                  <a:moveTo>
                    <a:pt x="0" y="1"/>
                  </a:moveTo>
                  <a:lnTo>
                    <a:pt x="0"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3"/>
            <p:cNvSpPr/>
            <p:nvPr/>
          </p:nvSpPr>
          <p:spPr>
            <a:xfrm>
              <a:off x="2040275" y="4753450"/>
              <a:ext cx="121400" cy="121400"/>
            </a:xfrm>
            <a:custGeom>
              <a:rect b="b" l="l" r="r" t="t"/>
              <a:pathLst>
                <a:path extrusionOk="0" h="4856" w="4856">
                  <a:moveTo>
                    <a:pt x="0" y="0"/>
                  </a:moveTo>
                  <a:lnTo>
                    <a:pt x="0"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3"/>
            <p:cNvSpPr/>
            <p:nvPr/>
          </p:nvSpPr>
          <p:spPr>
            <a:xfrm>
              <a:off x="2040275" y="5355475"/>
              <a:ext cx="121400" cy="121400"/>
            </a:xfrm>
            <a:custGeom>
              <a:rect b="b" l="l" r="r" t="t"/>
              <a:pathLst>
                <a:path extrusionOk="0" h="4856" w="4856">
                  <a:moveTo>
                    <a:pt x="0" y="1"/>
                  </a:moveTo>
                  <a:lnTo>
                    <a:pt x="0"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3"/>
            <p:cNvSpPr/>
            <p:nvPr/>
          </p:nvSpPr>
          <p:spPr>
            <a:xfrm>
              <a:off x="2190775" y="388625"/>
              <a:ext cx="121425" cy="121400"/>
            </a:xfrm>
            <a:custGeom>
              <a:rect b="b" l="l" r="r" t="t"/>
              <a:pathLst>
                <a:path extrusionOk="0" h="4856" w="4857">
                  <a:moveTo>
                    <a:pt x="1" y="0"/>
                  </a:moveTo>
                  <a:lnTo>
                    <a:pt x="1" y="4856"/>
                  </a:lnTo>
                  <a:lnTo>
                    <a:pt x="4856" y="4856"/>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3"/>
            <p:cNvSpPr/>
            <p:nvPr/>
          </p:nvSpPr>
          <p:spPr>
            <a:xfrm>
              <a:off x="2190775" y="539125"/>
              <a:ext cx="121425" cy="121425"/>
            </a:xfrm>
            <a:custGeom>
              <a:rect b="b" l="l" r="r" t="t"/>
              <a:pathLst>
                <a:path extrusionOk="0" h="4857" w="4857">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3"/>
            <p:cNvSpPr/>
            <p:nvPr/>
          </p:nvSpPr>
          <p:spPr>
            <a:xfrm>
              <a:off x="2190775" y="990675"/>
              <a:ext cx="121425" cy="121400"/>
            </a:xfrm>
            <a:custGeom>
              <a:rect b="b" l="l" r="r" t="t"/>
              <a:pathLst>
                <a:path extrusionOk="0" h="4856" w="4857">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3"/>
            <p:cNvSpPr/>
            <p:nvPr/>
          </p:nvSpPr>
          <p:spPr>
            <a:xfrm>
              <a:off x="2190775" y="1442200"/>
              <a:ext cx="121425" cy="121400"/>
            </a:xfrm>
            <a:custGeom>
              <a:rect b="b" l="l" r="r" t="t"/>
              <a:pathLst>
                <a:path extrusionOk="0" h="4856" w="4857">
                  <a:moveTo>
                    <a:pt x="1" y="0"/>
                  </a:moveTo>
                  <a:lnTo>
                    <a:pt x="1" y="4856"/>
                  </a:lnTo>
                  <a:lnTo>
                    <a:pt x="4856" y="4856"/>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3"/>
            <p:cNvSpPr/>
            <p:nvPr/>
          </p:nvSpPr>
          <p:spPr>
            <a:xfrm>
              <a:off x="2190775" y="2646275"/>
              <a:ext cx="121425" cy="121425"/>
            </a:xfrm>
            <a:custGeom>
              <a:rect b="b" l="l" r="r" t="t"/>
              <a:pathLst>
                <a:path extrusionOk="0" h="4857" w="4857">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3"/>
            <p:cNvSpPr/>
            <p:nvPr/>
          </p:nvSpPr>
          <p:spPr>
            <a:xfrm>
              <a:off x="2190775" y="2947300"/>
              <a:ext cx="121425" cy="121425"/>
            </a:xfrm>
            <a:custGeom>
              <a:rect b="b" l="l" r="r" t="t"/>
              <a:pathLst>
                <a:path extrusionOk="0" h="4857" w="4857">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3"/>
            <p:cNvSpPr/>
            <p:nvPr/>
          </p:nvSpPr>
          <p:spPr>
            <a:xfrm>
              <a:off x="2190775" y="3850375"/>
              <a:ext cx="121425" cy="121400"/>
            </a:xfrm>
            <a:custGeom>
              <a:rect b="b" l="l" r="r" t="t"/>
              <a:pathLst>
                <a:path extrusionOk="0" h="4856" w="4857">
                  <a:moveTo>
                    <a:pt x="1" y="0"/>
                  </a:moveTo>
                  <a:lnTo>
                    <a:pt x="1" y="4856"/>
                  </a:lnTo>
                  <a:lnTo>
                    <a:pt x="4856" y="4856"/>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3"/>
            <p:cNvSpPr/>
            <p:nvPr/>
          </p:nvSpPr>
          <p:spPr>
            <a:xfrm>
              <a:off x="2190775" y="4301900"/>
              <a:ext cx="121425" cy="121400"/>
            </a:xfrm>
            <a:custGeom>
              <a:rect b="b" l="l" r="r" t="t"/>
              <a:pathLst>
                <a:path extrusionOk="0" h="4856" w="4857">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3"/>
            <p:cNvSpPr/>
            <p:nvPr/>
          </p:nvSpPr>
          <p:spPr>
            <a:xfrm>
              <a:off x="2190775" y="4903950"/>
              <a:ext cx="121425" cy="121400"/>
            </a:xfrm>
            <a:custGeom>
              <a:rect b="b" l="l" r="r" t="t"/>
              <a:pathLst>
                <a:path extrusionOk="0" h="4856" w="4857">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3"/>
            <p:cNvSpPr/>
            <p:nvPr/>
          </p:nvSpPr>
          <p:spPr>
            <a:xfrm>
              <a:off x="2341300" y="238125"/>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3"/>
            <p:cNvSpPr/>
            <p:nvPr/>
          </p:nvSpPr>
          <p:spPr>
            <a:xfrm>
              <a:off x="2341300" y="388625"/>
              <a:ext cx="121400" cy="121400"/>
            </a:xfrm>
            <a:custGeom>
              <a:rect b="b" l="l" r="r" t="t"/>
              <a:pathLst>
                <a:path extrusionOk="0" h="4856" w="4856">
                  <a:moveTo>
                    <a:pt x="0" y="0"/>
                  </a:moveTo>
                  <a:lnTo>
                    <a:pt x="0" y="4856"/>
                  </a:lnTo>
                  <a:lnTo>
                    <a:pt x="4855" y="4856"/>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3"/>
            <p:cNvSpPr/>
            <p:nvPr/>
          </p:nvSpPr>
          <p:spPr>
            <a:xfrm>
              <a:off x="2341300" y="840150"/>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3"/>
            <p:cNvSpPr/>
            <p:nvPr/>
          </p:nvSpPr>
          <p:spPr>
            <a:xfrm>
              <a:off x="2341300" y="1141175"/>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3"/>
            <p:cNvSpPr/>
            <p:nvPr/>
          </p:nvSpPr>
          <p:spPr>
            <a:xfrm>
              <a:off x="2341300" y="1893725"/>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3"/>
            <p:cNvSpPr/>
            <p:nvPr/>
          </p:nvSpPr>
          <p:spPr>
            <a:xfrm>
              <a:off x="2341300" y="2044250"/>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3"/>
            <p:cNvSpPr/>
            <p:nvPr/>
          </p:nvSpPr>
          <p:spPr>
            <a:xfrm>
              <a:off x="2341300" y="3699875"/>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3"/>
            <p:cNvSpPr/>
            <p:nvPr/>
          </p:nvSpPr>
          <p:spPr>
            <a:xfrm>
              <a:off x="2341300" y="4000875"/>
              <a:ext cx="121400" cy="121425"/>
            </a:xfrm>
            <a:custGeom>
              <a:rect b="b" l="l" r="r" t="t"/>
              <a:pathLst>
                <a:path extrusionOk="0" h="4857"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3"/>
            <p:cNvSpPr/>
            <p:nvPr/>
          </p:nvSpPr>
          <p:spPr>
            <a:xfrm>
              <a:off x="2491800" y="238125"/>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3"/>
            <p:cNvSpPr/>
            <p:nvPr/>
          </p:nvSpPr>
          <p:spPr>
            <a:xfrm>
              <a:off x="2491800" y="1291700"/>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3"/>
            <p:cNvSpPr/>
            <p:nvPr/>
          </p:nvSpPr>
          <p:spPr>
            <a:xfrm>
              <a:off x="2491800" y="2194750"/>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3"/>
            <p:cNvSpPr/>
            <p:nvPr/>
          </p:nvSpPr>
          <p:spPr>
            <a:xfrm>
              <a:off x="2491800" y="3699875"/>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3"/>
            <p:cNvSpPr/>
            <p:nvPr/>
          </p:nvSpPr>
          <p:spPr>
            <a:xfrm>
              <a:off x="2491800" y="4903950"/>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3"/>
            <p:cNvSpPr/>
            <p:nvPr/>
          </p:nvSpPr>
          <p:spPr>
            <a:xfrm>
              <a:off x="2642325" y="238125"/>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3"/>
            <p:cNvSpPr/>
            <p:nvPr/>
          </p:nvSpPr>
          <p:spPr>
            <a:xfrm>
              <a:off x="2642325" y="689650"/>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3"/>
            <p:cNvSpPr/>
            <p:nvPr/>
          </p:nvSpPr>
          <p:spPr>
            <a:xfrm>
              <a:off x="2642325" y="2345275"/>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3"/>
            <p:cNvSpPr/>
            <p:nvPr/>
          </p:nvSpPr>
          <p:spPr>
            <a:xfrm>
              <a:off x="2642325" y="3248325"/>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3"/>
            <p:cNvSpPr/>
            <p:nvPr/>
          </p:nvSpPr>
          <p:spPr>
            <a:xfrm>
              <a:off x="2642325" y="3699875"/>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3"/>
            <p:cNvSpPr/>
            <p:nvPr/>
          </p:nvSpPr>
          <p:spPr>
            <a:xfrm>
              <a:off x="2792825" y="4301900"/>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3"/>
            <p:cNvSpPr/>
            <p:nvPr/>
          </p:nvSpPr>
          <p:spPr>
            <a:xfrm>
              <a:off x="2943325" y="1442200"/>
              <a:ext cx="121425" cy="121400"/>
            </a:xfrm>
            <a:custGeom>
              <a:rect b="b" l="l" r="r" t="t"/>
              <a:pathLst>
                <a:path extrusionOk="0" h="4856" w="4857">
                  <a:moveTo>
                    <a:pt x="1" y="0"/>
                  </a:moveTo>
                  <a:lnTo>
                    <a:pt x="1" y="4856"/>
                  </a:lnTo>
                  <a:lnTo>
                    <a:pt x="4856" y="4856"/>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3"/>
            <p:cNvSpPr/>
            <p:nvPr/>
          </p:nvSpPr>
          <p:spPr>
            <a:xfrm>
              <a:off x="2943325" y="2646275"/>
              <a:ext cx="121425" cy="121425"/>
            </a:xfrm>
            <a:custGeom>
              <a:rect b="b" l="l" r="r" t="t"/>
              <a:pathLst>
                <a:path extrusionOk="0" h="4857" w="4857">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3"/>
            <p:cNvSpPr/>
            <p:nvPr/>
          </p:nvSpPr>
          <p:spPr>
            <a:xfrm>
              <a:off x="3093850" y="5054450"/>
              <a:ext cx="121400" cy="121425"/>
            </a:xfrm>
            <a:custGeom>
              <a:rect b="b" l="l" r="r" t="t"/>
              <a:pathLst>
                <a:path extrusionOk="0" h="4857" w="4856">
                  <a:moveTo>
                    <a:pt x="0" y="1"/>
                  </a:moveTo>
                  <a:lnTo>
                    <a:pt x="0"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3"/>
            <p:cNvSpPr/>
            <p:nvPr/>
          </p:nvSpPr>
          <p:spPr>
            <a:xfrm>
              <a:off x="3394875" y="2495775"/>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3"/>
            <p:cNvSpPr/>
            <p:nvPr/>
          </p:nvSpPr>
          <p:spPr>
            <a:xfrm>
              <a:off x="3545375" y="4903950"/>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
  <p:cSld name="TITLE_1_1">
    <p:bg>
      <p:bgPr>
        <a:solidFill>
          <a:srgbClr val="0B87A1"/>
        </a:solidFill>
      </p:bgPr>
    </p:bg>
    <p:spTree>
      <p:nvGrpSpPr>
        <p:cNvPr id="1044" name="Shape 1044"/>
        <p:cNvGrpSpPr/>
        <p:nvPr/>
      </p:nvGrpSpPr>
      <p:grpSpPr>
        <a:xfrm>
          <a:off x="0" y="0"/>
          <a:ext cx="0" cy="0"/>
          <a:chOff x="0" y="0"/>
          <a:chExt cx="0" cy="0"/>
        </a:xfrm>
      </p:grpSpPr>
      <p:sp>
        <p:nvSpPr>
          <p:cNvPr id="1045" name="Google Shape;1045;p4"/>
          <p:cNvSpPr txBox="1"/>
          <p:nvPr>
            <p:ph idx="1" type="body"/>
          </p:nvPr>
        </p:nvSpPr>
        <p:spPr>
          <a:xfrm>
            <a:off x="1278575" y="739550"/>
            <a:ext cx="4281000" cy="3692400"/>
          </a:xfrm>
          <a:prstGeom prst="rect">
            <a:avLst/>
          </a:prstGeom>
        </p:spPr>
        <p:txBody>
          <a:bodyPr anchorCtr="0" anchor="t" bIns="91425" lIns="91425" spcFirstLastPara="1" rIns="91425" wrap="square" tIns="91425"/>
          <a:lstStyle>
            <a:lvl1pPr indent="-419100" lvl="0" marL="457200" rtl="0">
              <a:spcBef>
                <a:spcPts val="600"/>
              </a:spcBef>
              <a:spcAft>
                <a:spcPts val="0"/>
              </a:spcAft>
              <a:buClr>
                <a:srgbClr val="FFFFFF"/>
              </a:buClr>
              <a:buSzPts val="3000"/>
              <a:buChar char="▪"/>
              <a:defRPr i="1" sz="3000">
                <a:solidFill>
                  <a:srgbClr val="FFFFFF"/>
                </a:solidFill>
              </a:defRPr>
            </a:lvl1pPr>
            <a:lvl2pPr indent="-419100" lvl="1" marL="914400" rtl="0">
              <a:spcBef>
                <a:spcPts val="0"/>
              </a:spcBef>
              <a:spcAft>
                <a:spcPts val="0"/>
              </a:spcAft>
              <a:buClr>
                <a:srgbClr val="FFFFFF"/>
              </a:buClr>
              <a:buSzPts val="3000"/>
              <a:buChar char="▫"/>
              <a:defRPr i="1" sz="3000">
                <a:solidFill>
                  <a:srgbClr val="FFFFFF"/>
                </a:solidFill>
              </a:defRPr>
            </a:lvl2pPr>
            <a:lvl3pPr indent="-419100" lvl="2" marL="1371600" rtl="0">
              <a:spcBef>
                <a:spcPts val="0"/>
              </a:spcBef>
              <a:spcAft>
                <a:spcPts val="0"/>
              </a:spcAft>
              <a:buClr>
                <a:srgbClr val="FFFFFF"/>
              </a:buClr>
              <a:buSzPts val="3000"/>
              <a:buChar char="▫"/>
              <a:defRPr i="1" sz="3000">
                <a:solidFill>
                  <a:srgbClr val="FFFFFF"/>
                </a:solidFill>
              </a:defRPr>
            </a:lvl3pPr>
            <a:lvl4pPr indent="-419100" lvl="3" marL="1828800" rtl="0">
              <a:spcBef>
                <a:spcPts val="0"/>
              </a:spcBef>
              <a:spcAft>
                <a:spcPts val="0"/>
              </a:spcAft>
              <a:buClr>
                <a:srgbClr val="FFFFFF"/>
              </a:buClr>
              <a:buSzPts val="3000"/>
              <a:buChar char="▫"/>
              <a:defRPr i="1" sz="3000">
                <a:solidFill>
                  <a:srgbClr val="FFFFFF"/>
                </a:solidFill>
              </a:defRPr>
            </a:lvl4pPr>
            <a:lvl5pPr indent="-419100" lvl="4" marL="2286000" rtl="0">
              <a:spcBef>
                <a:spcPts val="0"/>
              </a:spcBef>
              <a:spcAft>
                <a:spcPts val="0"/>
              </a:spcAft>
              <a:buClr>
                <a:srgbClr val="FFFFFF"/>
              </a:buClr>
              <a:buSzPts val="3000"/>
              <a:buChar char="▫"/>
              <a:defRPr i="1" sz="3000">
                <a:solidFill>
                  <a:srgbClr val="FFFFFF"/>
                </a:solidFill>
              </a:defRPr>
            </a:lvl5pPr>
            <a:lvl6pPr indent="-419100" lvl="5" marL="2743200" rtl="0">
              <a:spcBef>
                <a:spcPts val="0"/>
              </a:spcBef>
              <a:spcAft>
                <a:spcPts val="0"/>
              </a:spcAft>
              <a:buClr>
                <a:srgbClr val="FFFFFF"/>
              </a:buClr>
              <a:buSzPts val="3000"/>
              <a:buChar char="▫"/>
              <a:defRPr i="1" sz="3000">
                <a:solidFill>
                  <a:srgbClr val="FFFFFF"/>
                </a:solidFill>
              </a:defRPr>
            </a:lvl6pPr>
            <a:lvl7pPr indent="-419100" lvl="6" marL="3200400" rtl="0">
              <a:spcBef>
                <a:spcPts val="0"/>
              </a:spcBef>
              <a:spcAft>
                <a:spcPts val="0"/>
              </a:spcAft>
              <a:buClr>
                <a:srgbClr val="FFFFFF"/>
              </a:buClr>
              <a:buSzPts val="3000"/>
              <a:buChar char="●"/>
              <a:defRPr i="1" sz="3000">
                <a:solidFill>
                  <a:srgbClr val="FFFFFF"/>
                </a:solidFill>
              </a:defRPr>
            </a:lvl7pPr>
            <a:lvl8pPr indent="-419100" lvl="7" marL="3657600" rtl="0">
              <a:spcBef>
                <a:spcPts val="0"/>
              </a:spcBef>
              <a:spcAft>
                <a:spcPts val="0"/>
              </a:spcAft>
              <a:buClr>
                <a:srgbClr val="FFFFFF"/>
              </a:buClr>
              <a:buSzPts val="3000"/>
              <a:buChar char="○"/>
              <a:defRPr i="1" sz="3000">
                <a:solidFill>
                  <a:srgbClr val="FFFFFF"/>
                </a:solidFill>
              </a:defRPr>
            </a:lvl8pPr>
            <a:lvl9pPr indent="-419100" lvl="8" marL="4114800">
              <a:spcBef>
                <a:spcPts val="0"/>
              </a:spcBef>
              <a:spcAft>
                <a:spcPts val="0"/>
              </a:spcAft>
              <a:buClr>
                <a:srgbClr val="FFFFFF"/>
              </a:buClr>
              <a:buSzPts val="3000"/>
              <a:buChar char="■"/>
              <a:defRPr i="1" sz="3000">
                <a:solidFill>
                  <a:srgbClr val="FFFFFF"/>
                </a:solidFill>
              </a:defRPr>
            </a:lvl9pPr>
          </a:lstStyle>
          <a:p/>
        </p:txBody>
      </p:sp>
      <p:sp>
        <p:nvSpPr>
          <p:cNvPr id="1046" name="Google Shape;1046;p4"/>
          <p:cNvSpPr txBox="1"/>
          <p:nvPr/>
        </p:nvSpPr>
        <p:spPr>
          <a:xfrm>
            <a:off x="659925" y="414075"/>
            <a:ext cx="752400" cy="653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0">
                <a:solidFill>
                  <a:srgbClr val="D3EBD5"/>
                </a:solidFill>
                <a:latin typeface="Dosis"/>
                <a:ea typeface="Dosis"/>
                <a:cs typeface="Dosis"/>
                <a:sym typeface="Dosis"/>
              </a:rPr>
              <a:t>“</a:t>
            </a:r>
            <a:endParaRPr sz="12000">
              <a:solidFill>
                <a:srgbClr val="D3EBD5"/>
              </a:solidFill>
              <a:latin typeface="Dosis"/>
              <a:ea typeface="Dosis"/>
              <a:cs typeface="Dosis"/>
              <a:sym typeface="Dosis"/>
            </a:endParaRPr>
          </a:p>
        </p:txBody>
      </p:sp>
      <p:grpSp>
        <p:nvGrpSpPr>
          <p:cNvPr id="1047" name="Google Shape;1047;p4"/>
          <p:cNvGrpSpPr/>
          <p:nvPr/>
        </p:nvGrpSpPr>
        <p:grpSpPr>
          <a:xfrm rot="10800000">
            <a:off x="8705367" y="28698"/>
            <a:ext cx="410132" cy="5086302"/>
            <a:chOff x="836200" y="238125"/>
            <a:chExt cx="422425" cy="5238750"/>
          </a:xfrm>
        </p:grpSpPr>
        <p:sp>
          <p:nvSpPr>
            <p:cNvPr id="1048" name="Google Shape;1048;p4"/>
            <p:cNvSpPr/>
            <p:nvPr/>
          </p:nvSpPr>
          <p:spPr>
            <a:xfrm>
              <a:off x="836200" y="238125"/>
              <a:ext cx="121400" cy="121400"/>
            </a:xfrm>
            <a:custGeom>
              <a:rect b="b" l="l" r="r" t="t"/>
              <a:pathLst>
                <a:path extrusionOk="0" h="4856" w="4856">
                  <a:moveTo>
                    <a:pt x="0" y="0"/>
                  </a:moveTo>
                  <a:lnTo>
                    <a:pt x="0" y="4855"/>
                  </a:lnTo>
                  <a:lnTo>
                    <a:pt x="4855" y="4855"/>
                  </a:lnTo>
                  <a:lnTo>
                    <a:pt x="4855" y="0"/>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4"/>
            <p:cNvSpPr/>
            <p:nvPr/>
          </p:nvSpPr>
          <p:spPr>
            <a:xfrm>
              <a:off x="836200" y="388625"/>
              <a:ext cx="121400" cy="121400"/>
            </a:xfrm>
            <a:custGeom>
              <a:rect b="b" l="l" r="r" t="t"/>
              <a:pathLst>
                <a:path extrusionOk="0" h="4856" w="4856">
                  <a:moveTo>
                    <a:pt x="0" y="0"/>
                  </a:moveTo>
                  <a:lnTo>
                    <a:pt x="0" y="4856"/>
                  </a:lnTo>
                  <a:lnTo>
                    <a:pt x="4855" y="4856"/>
                  </a:lnTo>
                  <a:lnTo>
                    <a:pt x="4855" y="0"/>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4"/>
            <p:cNvSpPr/>
            <p:nvPr/>
          </p:nvSpPr>
          <p:spPr>
            <a:xfrm>
              <a:off x="836200" y="539125"/>
              <a:ext cx="121400" cy="121425"/>
            </a:xfrm>
            <a:custGeom>
              <a:rect b="b" l="l" r="r" t="t"/>
              <a:pathLst>
                <a:path extrusionOk="0" h="4857" w="4856">
                  <a:moveTo>
                    <a:pt x="0" y="1"/>
                  </a:moveTo>
                  <a:lnTo>
                    <a:pt x="0" y="4856"/>
                  </a:lnTo>
                  <a:lnTo>
                    <a:pt x="4855" y="4856"/>
                  </a:lnTo>
                  <a:lnTo>
                    <a:pt x="4855" y="1"/>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4"/>
            <p:cNvSpPr/>
            <p:nvPr/>
          </p:nvSpPr>
          <p:spPr>
            <a:xfrm>
              <a:off x="836200" y="689650"/>
              <a:ext cx="121400" cy="121400"/>
            </a:xfrm>
            <a:custGeom>
              <a:rect b="b" l="l" r="r" t="t"/>
              <a:pathLst>
                <a:path extrusionOk="0" h="4856" w="4856">
                  <a:moveTo>
                    <a:pt x="0" y="0"/>
                  </a:moveTo>
                  <a:lnTo>
                    <a:pt x="0" y="4855"/>
                  </a:lnTo>
                  <a:lnTo>
                    <a:pt x="4855" y="4855"/>
                  </a:lnTo>
                  <a:lnTo>
                    <a:pt x="4855" y="0"/>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4"/>
            <p:cNvSpPr/>
            <p:nvPr/>
          </p:nvSpPr>
          <p:spPr>
            <a:xfrm>
              <a:off x="836200" y="840150"/>
              <a:ext cx="121400" cy="121400"/>
            </a:xfrm>
            <a:custGeom>
              <a:rect b="b" l="l" r="r" t="t"/>
              <a:pathLst>
                <a:path extrusionOk="0" h="4856" w="4856">
                  <a:moveTo>
                    <a:pt x="0" y="1"/>
                  </a:moveTo>
                  <a:lnTo>
                    <a:pt x="0" y="4856"/>
                  </a:lnTo>
                  <a:lnTo>
                    <a:pt x="4855" y="4856"/>
                  </a:lnTo>
                  <a:lnTo>
                    <a:pt x="4855" y="1"/>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4"/>
            <p:cNvSpPr/>
            <p:nvPr/>
          </p:nvSpPr>
          <p:spPr>
            <a:xfrm>
              <a:off x="836200" y="990675"/>
              <a:ext cx="121400" cy="121400"/>
            </a:xfrm>
            <a:custGeom>
              <a:rect b="b" l="l" r="r" t="t"/>
              <a:pathLst>
                <a:path extrusionOk="0" h="4856" w="4856">
                  <a:moveTo>
                    <a:pt x="0" y="0"/>
                  </a:moveTo>
                  <a:lnTo>
                    <a:pt x="0" y="4855"/>
                  </a:lnTo>
                  <a:lnTo>
                    <a:pt x="4855" y="4855"/>
                  </a:lnTo>
                  <a:lnTo>
                    <a:pt x="4855" y="0"/>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4"/>
            <p:cNvSpPr/>
            <p:nvPr/>
          </p:nvSpPr>
          <p:spPr>
            <a:xfrm>
              <a:off x="836200" y="1141175"/>
              <a:ext cx="121400" cy="121400"/>
            </a:xfrm>
            <a:custGeom>
              <a:rect b="b" l="l" r="r" t="t"/>
              <a:pathLst>
                <a:path extrusionOk="0" h="4856" w="4856">
                  <a:moveTo>
                    <a:pt x="0" y="1"/>
                  </a:moveTo>
                  <a:lnTo>
                    <a:pt x="0" y="4856"/>
                  </a:lnTo>
                  <a:lnTo>
                    <a:pt x="4855" y="4856"/>
                  </a:lnTo>
                  <a:lnTo>
                    <a:pt x="4855" y="1"/>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4"/>
            <p:cNvSpPr/>
            <p:nvPr/>
          </p:nvSpPr>
          <p:spPr>
            <a:xfrm>
              <a:off x="836200" y="1291700"/>
              <a:ext cx="121400" cy="121400"/>
            </a:xfrm>
            <a:custGeom>
              <a:rect b="b" l="l" r="r" t="t"/>
              <a:pathLst>
                <a:path extrusionOk="0" h="4856" w="4856">
                  <a:moveTo>
                    <a:pt x="0" y="0"/>
                  </a:moveTo>
                  <a:lnTo>
                    <a:pt x="0" y="4855"/>
                  </a:lnTo>
                  <a:lnTo>
                    <a:pt x="4855" y="4855"/>
                  </a:lnTo>
                  <a:lnTo>
                    <a:pt x="4855" y="0"/>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4"/>
            <p:cNvSpPr/>
            <p:nvPr/>
          </p:nvSpPr>
          <p:spPr>
            <a:xfrm>
              <a:off x="836200" y="1442200"/>
              <a:ext cx="121400" cy="121400"/>
            </a:xfrm>
            <a:custGeom>
              <a:rect b="b" l="l" r="r" t="t"/>
              <a:pathLst>
                <a:path extrusionOk="0" h="4856" w="4856">
                  <a:moveTo>
                    <a:pt x="0" y="0"/>
                  </a:moveTo>
                  <a:lnTo>
                    <a:pt x="0" y="4856"/>
                  </a:lnTo>
                  <a:lnTo>
                    <a:pt x="4855" y="4856"/>
                  </a:lnTo>
                  <a:lnTo>
                    <a:pt x="4855" y="0"/>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4"/>
            <p:cNvSpPr/>
            <p:nvPr/>
          </p:nvSpPr>
          <p:spPr>
            <a:xfrm>
              <a:off x="836200" y="1592700"/>
              <a:ext cx="121400" cy="121425"/>
            </a:xfrm>
            <a:custGeom>
              <a:rect b="b" l="l" r="r" t="t"/>
              <a:pathLst>
                <a:path extrusionOk="0" h="4857" w="4856">
                  <a:moveTo>
                    <a:pt x="0" y="1"/>
                  </a:moveTo>
                  <a:lnTo>
                    <a:pt x="0" y="4856"/>
                  </a:lnTo>
                  <a:lnTo>
                    <a:pt x="4855" y="4856"/>
                  </a:lnTo>
                  <a:lnTo>
                    <a:pt x="4855" y="1"/>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4"/>
            <p:cNvSpPr/>
            <p:nvPr/>
          </p:nvSpPr>
          <p:spPr>
            <a:xfrm>
              <a:off x="836200" y="1743225"/>
              <a:ext cx="121400" cy="121400"/>
            </a:xfrm>
            <a:custGeom>
              <a:rect b="b" l="l" r="r" t="t"/>
              <a:pathLst>
                <a:path extrusionOk="0" h="4856" w="4856">
                  <a:moveTo>
                    <a:pt x="0" y="0"/>
                  </a:moveTo>
                  <a:lnTo>
                    <a:pt x="0" y="4856"/>
                  </a:lnTo>
                  <a:lnTo>
                    <a:pt x="4855" y="4856"/>
                  </a:lnTo>
                  <a:lnTo>
                    <a:pt x="4855" y="0"/>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4"/>
            <p:cNvSpPr/>
            <p:nvPr/>
          </p:nvSpPr>
          <p:spPr>
            <a:xfrm>
              <a:off x="836200" y="1893725"/>
              <a:ext cx="121400" cy="121400"/>
            </a:xfrm>
            <a:custGeom>
              <a:rect b="b" l="l" r="r" t="t"/>
              <a:pathLst>
                <a:path extrusionOk="0" h="4856" w="4856">
                  <a:moveTo>
                    <a:pt x="0" y="1"/>
                  </a:moveTo>
                  <a:lnTo>
                    <a:pt x="0" y="4856"/>
                  </a:lnTo>
                  <a:lnTo>
                    <a:pt x="4855" y="4856"/>
                  </a:lnTo>
                  <a:lnTo>
                    <a:pt x="4855" y="1"/>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4"/>
            <p:cNvSpPr/>
            <p:nvPr/>
          </p:nvSpPr>
          <p:spPr>
            <a:xfrm>
              <a:off x="836200" y="2044250"/>
              <a:ext cx="121400" cy="121400"/>
            </a:xfrm>
            <a:custGeom>
              <a:rect b="b" l="l" r="r" t="t"/>
              <a:pathLst>
                <a:path extrusionOk="0" h="4856" w="4856">
                  <a:moveTo>
                    <a:pt x="0" y="0"/>
                  </a:moveTo>
                  <a:lnTo>
                    <a:pt x="0" y="4855"/>
                  </a:lnTo>
                  <a:lnTo>
                    <a:pt x="4855" y="4855"/>
                  </a:lnTo>
                  <a:lnTo>
                    <a:pt x="4855" y="0"/>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4"/>
            <p:cNvSpPr/>
            <p:nvPr/>
          </p:nvSpPr>
          <p:spPr>
            <a:xfrm>
              <a:off x="836200" y="2194750"/>
              <a:ext cx="121400" cy="121400"/>
            </a:xfrm>
            <a:custGeom>
              <a:rect b="b" l="l" r="r" t="t"/>
              <a:pathLst>
                <a:path extrusionOk="0" h="4856" w="4856">
                  <a:moveTo>
                    <a:pt x="0" y="1"/>
                  </a:moveTo>
                  <a:lnTo>
                    <a:pt x="0" y="4856"/>
                  </a:lnTo>
                  <a:lnTo>
                    <a:pt x="4855" y="4856"/>
                  </a:lnTo>
                  <a:lnTo>
                    <a:pt x="4855" y="1"/>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4"/>
            <p:cNvSpPr/>
            <p:nvPr/>
          </p:nvSpPr>
          <p:spPr>
            <a:xfrm>
              <a:off x="836200" y="2345275"/>
              <a:ext cx="121400" cy="121400"/>
            </a:xfrm>
            <a:custGeom>
              <a:rect b="b" l="l" r="r" t="t"/>
              <a:pathLst>
                <a:path extrusionOk="0" h="4856" w="4856">
                  <a:moveTo>
                    <a:pt x="0" y="0"/>
                  </a:moveTo>
                  <a:lnTo>
                    <a:pt x="0" y="4855"/>
                  </a:lnTo>
                  <a:lnTo>
                    <a:pt x="4855" y="4855"/>
                  </a:lnTo>
                  <a:lnTo>
                    <a:pt x="4855" y="0"/>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4"/>
            <p:cNvSpPr/>
            <p:nvPr/>
          </p:nvSpPr>
          <p:spPr>
            <a:xfrm>
              <a:off x="836200" y="2495775"/>
              <a:ext cx="121400" cy="121400"/>
            </a:xfrm>
            <a:custGeom>
              <a:rect b="b" l="l" r="r" t="t"/>
              <a:pathLst>
                <a:path extrusionOk="0" h="4856" w="4856">
                  <a:moveTo>
                    <a:pt x="0" y="1"/>
                  </a:moveTo>
                  <a:lnTo>
                    <a:pt x="0" y="4856"/>
                  </a:lnTo>
                  <a:lnTo>
                    <a:pt x="4855" y="4856"/>
                  </a:lnTo>
                  <a:lnTo>
                    <a:pt x="4855" y="1"/>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4"/>
            <p:cNvSpPr/>
            <p:nvPr/>
          </p:nvSpPr>
          <p:spPr>
            <a:xfrm>
              <a:off x="836200" y="2646275"/>
              <a:ext cx="121400" cy="121425"/>
            </a:xfrm>
            <a:custGeom>
              <a:rect b="b" l="l" r="r" t="t"/>
              <a:pathLst>
                <a:path extrusionOk="0" h="4857" w="4856">
                  <a:moveTo>
                    <a:pt x="0" y="1"/>
                  </a:moveTo>
                  <a:lnTo>
                    <a:pt x="0" y="4856"/>
                  </a:lnTo>
                  <a:lnTo>
                    <a:pt x="4855" y="4856"/>
                  </a:lnTo>
                  <a:lnTo>
                    <a:pt x="4855" y="1"/>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4"/>
            <p:cNvSpPr/>
            <p:nvPr/>
          </p:nvSpPr>
          <p:spPr>
            <a:xfrm>
              <a:off x="836200" y="2796800"/>
              <a:ext cx="121400" cy="121400"/>
            </a:xfrm>
            <a:custGeom>
              <a:rect b="b" l="l" r="r" t="t"/>
              <a:pathLst>
                <a:path extrusionOk="0" h="4856" w="4856">
                  <a:moveTo>
                    <a:pt x="0" y="0"/>
                  </a:moveTo>
                  <a:lnTo>
                    <a:pt x="0" y="4856"/>
                  </a:lnTo>
                  <a:lnTo>
                    <a:pt x="4855" y="4856"/>
                  </a:lnTo>
                  <a:lnTo>
                    <a:pt x="4855" y="0"/>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4"/>
            <p:cNvSpPr/>
            <p:nvPr/>
          </p:nvSpPr>
          <p:spPr>
            <a:xfrm>
              <a:off x="836200" y="2947300"/>
              <a:ext cx="121400" cy="121425"/>
            </a:xfrm>
            <a:custGeom>
              <a:rect b="b" l="l" r="r" t="t"/>
              <a:pathLst>
                <a:path extrusionOk="0" h="4857" w="4856">
                  <a:moveTo>
                    <a:pt x="0" y="1"/>
                  </a:moveTo>
                  <a:lnTo>
                    <a:pt x="0" y="4856"/>
                  </a:lnTo>
                  <a:lnTo>
                    <a:pt x="4855" y="4856"/>
                  </a:lnTo>
                  <a:lnTo>
                    <a:pt x="4855" y="1"/>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4"/>
            <p:cNvSpPr/>
            <p:nvPr/>
          </p:nvSpPr>
          <p:spPr>
            <a:xfrm>
              <a:off x="836200" y="3097825"/>
              <a:ext cx="121400" cy="121400"/>
            </a:xfrm>
            <a:custGeom>
              <a:rect b="b" l="l" r="r" t="t"/>
              <a:pathLst>
                <a:path extrusionOk="0" h="4856" w="4856">
                  <a:moveTo>
                    <a:pt x="0" y="0"/>
                  </a:moveTo>
                  <a:lnTo>
                    <a:pt x="0" y="4855"/>
                  </a:lnTo>
                  <a:lnTo>
                    <a:pt x="4855" y="4855"/>
                  </a:lnTo>
                  <a:lnTo>
                    <a:pt x="4855" y="0"/>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4"/>
            <p:cNvSpPr/>
            <p:nvPr/>
          </p:nvSpPr>
          <p:spPr>
            <a:xfrm>
              <a:off x="836200" y="3248325"/>
              <a:ext cx="121400" cy="121400"/>
            </a:xfrm>
            <a:custGeom>
              <a:rect b="b" l="l" r="r" t="t"/>
              <a:pathLst>
                <a:path extrusionOk="0" h="4856" w="4856">
                  <a:moveTo>
                    <a:pt x="0" y="1"/>
                  </a:moveTo>
                  <a:lnTo>
                    <a:pt x="0" y="4856"/>
                  </a:lnTo>
                  <a:lnTo>
                    <a:pt x="4855" y="4856"/>
                  </a:lnTo>
                  <a:lnTo>
                    <a:pt x="4855" y="1"/>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4"/>
            <p:cNvSpPr/>
            <p:nvPr/>
          </p:nvSpPr>
          <p:spPr>
            <a:xfrm>
              <a:off x="836200" y="3398850"/>
              <a:ext cx="121400" cy="121400"/>
            </a:xfrm>
            <a:custGeom>
              <a:rect b="b" l="l" r="r" t="t"/>
              <a:pathLst>
                <a:path extrusionOk="0" h="4856" w="4856">
                  <a:moveTo>
                    <a:pt x="0" y="0"/>
                  </a:moveTo>
                  <a:lnTo>
                    <a:pt x="0" y="4855"/>
                  </a:lnTo>
                  <a:lnTo>
                    <a:pt x="4855" y="4855"/>
                  </a:lnTo>
                  <a:lnTo>
                    <a:pt x="4855" y="0"/>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4"/>
            <p:cNvSpPr/>
            <p:nvPr/>
          </p:nvSpPr>
          <p:spPr>
            <a:xfrm>
              <a:off x="836200" y="3549350"/>
              <a:ext cx="121400" cy="121400"/>
            </a:xfrm>
            <a:custGeom>
              <a:rect b="b" l="l" r="r" t="t"/>
              <a:pathLst>
                <a:path extrusionOk="0" h="4856" w="4856">
                  <a:moveTo>
                    <a:pt x="0" y="1"/>
                  </a:moveTo>
                  <a:lnTo>
                    <a:pt x="0" y="4856"/>
                  </a:lnTo>
                  <a:lnTo>
                    <a:pt x="4855" y="4856"/>
                  </a:lnTo>
                  <a:lnTo>
                    <a:pt x="4855" y="1"/>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4"/>
            <p:cNvSpPr/>
            <p:nvPr/>
          </p:nvSpPr>
          <p:spPr>
            <a:xfrm>
              <a:off x="836200" y="3699875"/>
              <a:ext cx="121400" cy="121400"/>
            </a:xfrm>
            <a:custGeom>
              <a:rect b="b" l="l" r="r" t="t"/>
              <a:pathLst>
                <a:path extrusionOk="0" h="4856" w="4856">
                  <a:moveTo>
                    <a:pt x="0" y="0"/>
                  </a:moveTo>
                  <a:lnTo>
                    <a:pt x="0" y="4855"/>
                  </a:lnTo>
                  <a:lnTo>
                    <a:pt x="4855" y="4855"/>
                  </a:lnTo>
                  <a:lnTo>
                    <a:pt x="4855" y="0"/>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4"/>
            <p:cNvSpPr/>
            <p:nvPr/>
          </p:nvSpPr>
          <p:spPr>
            <a:xfrm>
              <a:off x="836200" y="3850375"/>
              <a:ext cx="121400" cy="121400"/>
            </a:xfrm>
            <a:custGeom>
              <a:rect b="b" l="l" r="r" t="t"/>
              <a:pathLst>
                <a:path extrusionOk="0" h="4856" w="4856">
                  <a:moveTo>
                    <a:pt x="0" y="0"/>
                  </a:moveTo>
                  <a:lnTo>
                    <a:pt x="0" y="4856"/>
                  </a:lnTo>
                  <a:lnTo>
                    <a:pt x="4855" y="4856"/>
                  </a:lnTo>
                  <a:lnTo>
                    <a:pt x="4855" y="0"/>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4"/>
            <p:cNvSpPr/>
            <p:nvPr/>
          </p:nvSpPr>
          <p:spPr>
            <a:xfrm>
              <a:off x="836200" y="4000875"/>
              <a:ext cx="121400" cy="121425"/>
            </a:xfrm>
            <a:custGeom>
              <a:rect b="b" l="l" r="r" t="t"/>
              <a:pathLst>
                <a:path extrusionOk="0" h="4857" w="4856">
                  <a:moveTo>
                    <a:pt x="0" y="1"/>
                  </a:moveTo>
                  <a:lnTo>
                    <a:pt x="0" y="4856"/>
                  </a:lnTo>
                  <a:lnTo>
                    <a:pt x="4855" y="4856"/>
                  </a:lnTo>
                  <a:lnTo>
                    <a:pt x="4855" y="1"/>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4"/>
            <p:cNvSpPr/>
            <p:nvPr/>
          </p:nvSpPr>
          <p:spPr>
            <a:xfrm>
              <a:off x="836200" y="4151400"/>
              <a:ext cx="121400" cy="121400"/>
            </a:xfrm>
            <a:custGeom>
              <a:rect b="b" l="l" r="r" t="t"/>
              <a:pathLst>
                <a:path extrusionOk="0" h="4856" w="4856">
                  <a:moveTo>
                    <a:pt x="0" y="0"/>
                  </a:moveTo>
                  <a:lnTo>
                    <a:pt x="0" y="4856"/>
                  </a:lnTo>
                  <a:lnTo>
                    <a:pt x="4855" y="4856"/>
                  </a:lnTo>
                  <a:lnTo>
                    <a:pt x="4855" y="0"/>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4"/>
            <p:cNvSpPr/>
            <p:nvPr/>
          </p:nvSpPr>
          <p:spPr>
            <a:xfrm>
              <a:off x="836200" y="4301900"/>
              <a:ext cx="121400" cy="121400"/>
            </a:xfrm>
            <a:custGeom>
              <a:rect b="b" l="l" r="r" t="t"/>
              <a:pathLst>
                <a:path extrusionOk="0" h="4856" w="4856">
                  <a:moveTo>
                    <a:pt x="0" y="1"/>
                  </a:moveTo>
                  <a:lnTo>
                    <a:pt x="0" y="4856"/>
                  </a:lnTo>
                  <a:lnTo>
                    <a:pt x="4855" y="4856"/>
                  </a:lnTo>
                  <a:lnTo>
                    <a:pt x="4855" y="1"/>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4"/>
            <p:cNvSpPr/>
            <p:nvPr/>
          </p:nvSpPr>
          <p:spPr>
            <a:xfrm>
              <a:off x="836200" y="4452425"/>
              <a:ext cx="121400" cy="121400"/>
            </a:xfrm>
            <a:custGeom>
              <a:rect b="b" l="l" r="r" t="t"/>
              <a:pathLst>
                <a:path extrusionOk="0" h="4856" w="4856">
                  <a:moveTo>
                    <a:pt x="0" y="0"/>
                  </a:moveTo>
                  <a:lnTo>
                    <a:pt x="0" y="4855"/>
                  </a:lnTo>
                  <a:lnTo>
                    <a:pt x="4855" y="4855"/>
                  </a:lnTo>
                  <a:lnTo>
                    <a:pt x="4855" y="0"/>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4"/>
            <p:cNvSpPr/>
            <p:nvPr/>
          </p:nvSpPr>
          <p:spPr>
            <a:xfrm>
              <a:off x="836200" y="4602925"/>
              <a:ext cx="121400" cy="121400"/>
            </a:xfrm>
            <a:custGeom>
              <a:rect b="b" l="l" r="r" t="t"/>
              <a:pathLst>
                <a:path extrusionOk="0" h="4856" w="4856">
                  <a:moveTo>
                    <a:pt x="0" y="1"/>
                  </a:moveTo>
                  <a:lnTo>
                    <a:pt x="0" y="4856"/>
                  </a:lnTo>
                  <a:lnTo>
                    <a:pt x="4855" y="4856"/>
                  </a:lnTo>
                  <a:lnTo>
                    <a:pt x="4855" y="1"/>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4"/>
            <p:cNvSpPr/>
            <p:nvPr/>
          </p:nvSpPr>
          <p:spPr>
            <a:xfrm>
              <a:off x="836200" y="4753450"/>
              <a:ext cx="121400" cy="121400"/>
            </a:xfrm>
            <a:custGeom>
              <a:rect b="b" l="l" r="r" t="t"/>
              <a:pathLst>
                <a:path extrusionOk="0" h="4856" w="4856">
                  <a:moveTo>
                    <a:pt x="0" y="0"/>
                  </a:moveTo>
                  <a:lnTo>
                    <a:pt x="0" y="4855"/>
                  </a:lnTo>
                  <a:lnTo>
                    <a:pt x="4855" y="4855"/>
                  </a:lnTo>
                  <a:lnTo>
                    <a:pt x="4855" y="0"/>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4"/>
            <p:cNvSpPr/>
            <p:nvPr/>
          </p:nvSpPr>
          <p:spPr>
            <a:xfrm>
              <a:off x="836200" y="4903950"/>
              <a:ext cx="121400" cy="121400"/>
            </a:xfrm>
            <a:custGeom>
              <a:rect b="b" l="l" r="r" t="t"/>
              <a:pathLst>
                <a:path extrusionOk="0" h="4856" w="4856">
                  <a:moveTo>
                    <a:pt x="0" y="1"/>
                  </a:moveTo>
                  <a:lnTo>
                    <a:pt x="0" y="4856"/>
                  </a:lnTo>
                  <a:lnTo>
                    <a:pt x="4855" y="4856"/>
                  </a:lnTo>
                  <a:lnTo>
                    <a:pt x="4855" y="1"/>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4"/>
            <p:cNvSpPr/>
            <p:nvPr/>
          </p:nvSpPr>
          <p:spPr>
            <a:xfrm>
              <a:off x="836200" y="5054450"/>
              <a:ext cx="121400" cy="121425"/>
            </a:xfrm>
            <a:custGeom>
              <a:rect b="b" l="l" r="r" t="t"/>
              <a:pathLst>
                <a:path extrusionOk="0" h="4857" w="4856">
                  <a:moveTo>
                    <a:pt x="0" y="1"/>
                  </a:moveTo>
                  <a:lnTo>
                    <a:pt x="0" y="4856"/>
                  </a:lnTo>
                  <a:lnTo>
                    <a:pt x="4855" y="4856"/>
                  </a:lnTo>
                  <a:lnTo>
                    <a:pt x="4855" y="1"/>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4"/>
            <p:cNvSpPr/>
            <p:nvPr/>
          </p:nvSpPr>
          <p:spPr>
            <a:xfrm>
              <a:off x="836200" y="5204975"/>
              <a:ext cx="121400" cy="121400"/>
            </a:xfrm>
            <a:custGeom>
              <a:rect b="b" l="l" r="r" t="t"/>
              <a:pathLst>
                <a:path extrusionOk="0" h="4856" w="4856">
                  <a:moveTo>
                    <a:pt x="0" y="0"/>
                  </a:moveTo>
                  <a:lnTo>
                    <a:pt x="0" y="4856"/>
                  </a:lnTo>
                  <a:lnTo>
                    <a:pt x="4855" y="4856"/>
                  </a:lnTo>
                  <a:lnTo>
                    <a:pt x="4855" y="0"/>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4"/>
            <p:cNvSpPr/>
            <p:nvPr/>
          </p:nvSpPr>
          <p:spPr>
            <a:xfrm>
              <a:off x="836200" y="5355475"/>
              <a:ext cx="121400" cy="121400"/>
            </a:xfrm>
            <a:custGeom>
              <a:rect b="b" l="l" r="r" t="t"/>
              <a:pathLst>
                <a:path extrusionOk="0" h="4856" w="4856">
                  <a:moveTo>
                    <a:pt x="0" y="1"/>
                  </a:moveTo>
                  <a:lnTo>
                    <a:pt x="0" y="4856"/>
                  </a:lnTo>
                  <a:lnTo>
                    <a:pt x="4855" y="4856"/>
                  </a:lnTo>
                  <a:lnTo>
                    <a:pt x="4855" y="1"/>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4"/>
            <p:cNvSpPr/>
            <p:nvPr/>
          </p:nvSpPr>
          <p:spPr>
            <a:xfrm>
              <a:off x="986700" y="388625"/>
              <a:ext cx="121400" cy="121400"/>
            </a:xfrm>
            <a:custGeom>
              <a:rect b="b" l="l" r="r" t="t"/>
              <a:pathLst>
                <a:path extrusionOk="0" h="4856" w="4856">
                  <a:moveTo>
                    <a:pt x="0" y="0"/>
                  </a:moveTo>
                  <a:lnTo>
                    <a:pt x="0" y="4856"/>
                  </a:lnTo>
                  <a:lnTo>
                    <a:pt x="4856" y="4856"/>
                  </a:lnTo>
                  <a:lnTo>
                    <a:pt x="4856" y="0"/>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4"/>
            <p:cNvSpPr/>
            <p:nvPr/>
          </p:nvSpPr>
          <p:spPr>
            <a:xfrm>
              <a:off x="986700" y="539125"/>
              <a:ext cx="121400" cy="121425"/>
            </a:xfrm>
            <a:custGeom>
              <a:rect b="b" l="l" r="r" t="t"/>
              <a:pathLst>
                <a:path extrusionOk="0" h="4857" w="4856">
                  <a:moveTo>
                    <a:pt x="0" y="1"/>
                  </a:moveTo>
                  <a:lnTo>
                    <a:pt x="0" y="4856"/>
                  </a:lnTo>
                  <a:lnTo>
                    <a:pt x="4856" y="4856"/>
                  </a:lnTo>
                  <a:lnTo>
                    <a:pt x="4856" y="1"/>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4"/>
            <p:cNvSpPr/>
            <p:nvPr/>
          </p:nvSpPr>
          <p:spPr>
            <a:xfrm>
              <a:off x="986700" y="840150"/>
              <a:ext cx="121400" cy="121400"/>
            </a:xfrm>
            <a:custGeom>
              <a:rect b="b" l="l" r="r" t="t"/>
              <a:pathLst>
                <a:path extrusionOk="0" h="4856" w="4856">
                  <a:moveTo>
                    <a:pt x="0" y="1"/>
                  </a:moveTo>
                  <a:lnTo>
                    <a:pt x="0" y="4856"/>
                  </a:lnTo>
                  <a:lnTo>
                    <a:pt x="4856" y="4856"/>
                  </a:lnTo>
                  <a:lnTo>
                    <a:pt x="4856" y="1"/>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4"/>
            <p:cNvSpPr/>
            <p:nvPr/>
          </p:nvSpPr>
          <p:spPr>
            <a:xfrm>
              <a:off x="986700" y="1141175"/>
              <a:ext cx="121400" cy="121400"/>
            </a:xfrm>
            <a:custGeom>
              <a:rect b="b" l="l" r="r" t="t"/>
              <a:pathLst>
                <a:path extrusionOk="0" h="4856" w="4856">
                  <a:moveTo>
                    <a:pt x="0" y="1"/>
                  </a:moveTo>
                  <a:lnTo>
                    <a:pt x="0" y="4856"/>
                  </a:lnTo>
                  <a:lnTo>
                    <a:pt x="4856" y="4856"/>
                  </a:lnTo>
                  <a:lnTo>
                    <a:pt x="4856" y="1"/>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4"/>
            <p:cNvSpPr/>
            <p:nvPr/>
          </p:nvSpPr>
          <p:spPr>
            <a:xfrm>
              <a:off x="986700" y="1291700"/>
              <a:ext cx="121400" cy="121400"/>
            </a:xfrm>
            <a:custGeom>
              <a:rect b="b" l="l" r="r" t="t"/>
              <a:pathLst>
                <a:path extrusionOk="0" h="4856" w="4856">
                  <a:moveTo>
                    <a:pt x="0" y="0"/>
                  </a:moveTo>
                  <a:lnTo>
                    <a:pt x="0" y="4855"/>
                  </a:lnTo>
                  <a:lnTo>
                    <a:pt x="4856" y="4855"/>
                  </a:lnTo>
                  <a:lnTo>
                    <a:pt x="4856" y="0"/>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4"/>
            <p:cNvSpPr/>
            <p:nvPr/>
          </p:nvSpPr>
          <p:spPr>
            <a:xfrm>
              <a:off x="986700" y="1743225"/>
              <a:ext cx="121400" cy="121400"/>
            </a:xfrm>
            <a:custGeom>
              <a:rect b="b" l="l" r="r" t="t"/>
              <a:pathLst>
                <a:path extrusionOk="0" h="4856" w="4856">
                  <a:moveTo>
                    <a:pt x="0" y="0"/>
                  </a:moveTo>
                  <a:lnTo>
                    <a:pt x="0" y="4856"/>
                  </a:lnTo>
                  <a:lnTo>
                    <a:pt x="4856" y="4856"/>
                  </a:lnTo>
                  <a:lnTo>
                    <a:pt x="4856" y="0"/>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4"/>
            <p:cNvSpPr/>
            <p:nvPr/>
          </p:nvSpPr>
          <p:spPr>
            <a:xfrm>
              <a:off x="986700" y="1893725"/>
              <a:ext cx="121400" cy="121400"/>
            </a:xfrm>
            <a:custGeom>
              <a:rect b="b" l="l" r="r" t="t"/>
              <a:pathLst>
                <a:path extrusionOk="0" h="4856" w="4856">
                  <a:moveTo>
                    <a:pt x="0" y="1"/>
                  </a:moveTo>
                  <a:lnTo>
                    <a:pt x="0" y="4856"/>
                  </a:lnTo>
                  <a:lnTo>
                    <a:pt x="4856" y="4856"/>
                  </a:lnTo>
                  <a:lnTo>
                    <a:pt x="4856" y="1"/>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4"/>
            <p:cNvSpPr/>
            <p:nvPr/>
          </p:nvSpPr>
          <p:spPr>
            <a:xfrm>
              <a:off x="986700" y="2194750"/>
              <a:ext cx="121400" cy="121400"/>
            </a:xfrm>
            <a:custGeom>
              <a:rect b="b" l="l" r="r" t="t"/>
              <a:pathLst>
                <a:path extrusionOk="0" h="4856" w="4856">
                  <a:moveTo>
                    <a:pt x="0" y="1"/>
                  </a:moveTo>
                  <a:lnTo>
                    <a:pt x="0" y="4856"/>
                  </a:lnTo>
                  <a:lnTo>
                    <a:pt x="4856" y="4856"/>
                  </a:lnTo>
                  <a:lnTo>
                    <a:pt x="4856" y="1"/>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4"/>
            <p:cNvSpPr/>
            <p:nvPr/>
          </p:nvSpPr>
          <p:spPr>
            <a:xfrm>
              <a:off x="986700" y="2345275"/>
              <a:ext cx="121400" cy="121400"/>
            </a:xfrm>
            <a:custGeom>
              <a:rect b="b" l="l" r="r" t="t"/>
              <a:pathLst>
                <a:path extrusionOk="0" h="4856" w="4856">
                  <a:moveTo>
                    <a:pt x="0" y="0"/>
                  </a:moveTo>
                  <a:lnTo>
                    <a:pt x="0" y="4855"/>
                  </a:lnTo>
                  <a:lnTo>
                    <a:pt x="4856" y="4855"/>
                  </a:lnTo>
                  <a:lnTo>
                    <a:pt x="4856" y="0"/>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4"/>
            <p:cNvSpPr/>
            <p:nvPr/>
          </p:nvSpPr>
          <p:spPr>
            <a:xfrm>
              <a:off x="986700" y="2495775"/>
              <a:ext cx="121400" cy="121400"/>
            </a:xfrm>
            <a:custGeom>
              <a:rect b="b" l="l" r="r" t="t"/>
              <a:pathLst>
                <a:path extrusionOk="0" h="4856" w="4856">
                  <a:moveTo>
                    <a:pt x="0" y="1"/>
                  </a:moveTo>
                  <a:lnTo>
                    <a:pt x="0" y="4856"/>
                  </a:lnTo>
                  <a:lnTo>
                    <a:pt x="4856" y="4856"/>
                  </a:lnTo>
                  <a:lnTo>
                    <a:pt x="4856" y="1"/>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4"/>
            <p:cNvSpPr/>
            <p:nvPr/>
          </p:nvSpPr>
          <p:spPr>
            <a:xfrm>
              <a:off x="986700" y="2796800"/>
              <a:ext cx="121400" cy="121400"/>
            </a:xfrm>
            <a:custGeom>
              <a:rect b="b" l="l" r="r" t="t"/>
              <a:pathLst>
                <a:path extrusionOk="0" h="4856" w="4856">
                  <a:moveTo>
                    <a:pt x="0" y="0"/>
                  </a:moveTo>
                  <a:lnTo>
                    <a:pt x="0" y="4856"/>
                  </a:lnTo>
                  <a:lnTo>
                    <a:pt x="4856" y="4856"/>
                  </a:lnTo>
                  <a:lnTo>
                    <a:pt x="4856" y="0"/>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4"/>
            <p:cNvSpPr/>
            <p:nvPr/>
          </p:nvSpPr>
          <p:spPr>
            <a:xfrm>
              <a:off x="986700" y="2947300"/>
              <a:ext cx="121400" cy="121425"/>
            </a:xfrm>
            <a:custGeom>
              <a:rect b="b" l="l" r="r" t="t"/>
              <a:pathLst>
                <a:path extrusionOk="0" h="4857" w="4856">
                  <a:moveTo>
                    <a:pt x="0" y="1"/>
                  </a:moveTo>
                  <a:lnTo>
                    <a:pt x="0" y="4856"/>
                  </a:lnTo>
                  <a:lnTo>
                    <a:pt x="4856" y="4856"/>
                  </a:lnTo>
                  <a:lnTo>
                    <a:pt x="4856" y="1"/>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4"/>
            <p:cNvSpPr/>
            <p:nvPr/>
          </p:nvSpPr>
          <p:spPr>
            <a:xfrm>
              <a:off x="986700" y="3097825"/>
              <a:ext cx="121400" cy="121400"/>
            </a:xfrm>
            <a:custGeom>
              <a:rect b="b" l="l" r="r" t="t"/>
              <a:pathLst>
                <a:path extrusionOk="0" h="4856" w="4856">
                  <a:moveTo>
                    <a:pt x="0" y="0"/>
                  </a:moveTo>
                  <a:lnTo>
                    <a:pt x="0" y="4855"/>
                  </a:lnTo>
                  <a:lnTo>
                    <a:pt x="4856" y="4855"/>
                  </a:lnTo>
                  <a:lnTo>
                    <a:pt x="4856" y="0"/>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4"/>
            <p:cNvSpPr/>
            <p:nvPr/>
          </p:nvSpPr>
          <p:spPr>
            <a:xfrm>
              <a:off x="986700" y="3549350"/>
              <a:ext cx="121400" cy="121400"/>
            </a:xfrm>
            <a:custGeom>
              <a:rect b="b" l="l" r="r" t="t"/>
              <a:pathLst>
                <a:path extrusionOk="0" h="4856" w="4856">
                  <a:moveTo>
                    <a:pt x="0" y="1"/>
                  </a:moveTo>
                  <a:lnTo>
                    <a:pt x="0" y="4856"/>
                  </a:lnTo>
                  <a:lnTo>
                    <a:pt x="4856" y="4856"/>
                  </a:lnTo>
                  <a:lnTo>
                    <a:pt x="4856" y="1"/>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4"/>
            <p:cNvSpPr/>
            <p:nvPr/>
          </p:nvSpPr>
          <p:spPr>
            <a:xfrm>
              <a:off x="986700" y="3699875"/>
              <a:ext cx="121400" cy="121400"/>
            </a:xfrm>
            <a:custGeom>
              <a:rect b="b" l="l" r="r" t="t"/>
              <a:pathLst>
                <a:path extrusionOk="0" h="4856" w="4856">
                  <a:moveTo>
                    <a:pt x="0" y="0"/>
                  </a:moveTo>
                  <a:lnTo>
                    <a:pt x="0" y="4855"/>
                  </a:lnTo>
                  <a:lnTo>
                    <a:pt x="4856" y="4855"/>
                  </a:lnTo>
                  <a:lnTo>
                    <a:pt x="4856" y="0"/>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4"/>
            <p:cNvSpPr/>
            <p:nvPr/>
          </p:nvSpPr>
          <p:spPr>
            <a:xfrm>
              <a:off x="986700" y="3850375"/>
              <a:ext cx="121400" cy="121400"/>
            </a:xfrm>
            <a:custGeom>
              <a:rect b="b" l="l" r="r" t="t"/>
              <a:pathLst>
                <a:path extrusionOk="0" h="4856" w="4856">
                  <a:moveTo>
                    <a:pt x="0" y="0"/>
                  </a:moveTo>
                  <a:lnTo>
                    <a:pt x="0" y="4856"/>
                  </a:lnTo>
                  <a:lnTo>
                    <a:pt x="4856" y="4856"/>
                  </a:lnTo>
                  <a:lnTo>
                    <a:pt x="4856" y="0"/>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4"/>
            <p:cNvSpPr/>
            <p:nvPr/>
          </p:nvSpPr>
          <p:spPr>
            <a:xfrm>
              <a:off x="986700" y="4151400"/>
              <a:ext cx="121400" cy="121400"/>
            </a:xfrm>
            <a:custGeom>
              <a:rect b="b" l="l" r="r" t="t"/>
              <a:pathLst>
                <a:path extrusionOk="0" h="4856" w="4856">
                  <a:moveTo>
                    <a:pt x="0" y="0"/>
                  </a:moveTo>
                  <a:lnTo>
                    <a:pt x="0" y="4856"/>
                  </a:lnTo>
                  <a:lnTo>
                    <a:pt x="4856" y="4856"/>
                  </a:lnTo>
                  <a:lnTo>
                    <a:pt x="4856" y="0"/>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4"/>
            <p:cNvSpPr/>
            <p:nvPr/>
          </p:nvSpPr>
          <p:spPr>
            <a:xfrm>
              <a:off x="986700" y="4301900"/>
              <a:ext cx="121400" cy="121400"/>
            </a:xfrm>
            <a:custGeom>
              <a:rect b="b" l="l" r="r" t="t"/>
              <a:pathLst>
                <a:path extrusionOk="0" h="4856" w="4856">
                  <a:moveTo>
                    <a:pt x="0" y="1"/>
                  </a:moveTo>
                  <a:lnTo>
                    <a:pt x="0" y="4856"/>
                  </a:lnTo>
                  <a:lnTo>
                    <a:pt x="4856" y="4856"/>
                  </a:lnTo>
                  <a:lnTo>
                    <a:pt x="4856" y="1"/>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4"/>
            <p:cNvSpPr/>
            <p:nvPr/>
          </p:nvSpPr>
          <p:spPr>
            <a:xfrm>
              <a:off x="986700" y="4452425"/>
              <a:ext cx="121400" cy="121400"/>
            </a:xfrm>
            <a:custGeom>
              <a:rect b="b" l="l" r="r" t="t"/>
              <a:pathLst>
                <a:path extrusionOk="0" h="4856" w="4856">
                  <a:moveTo>
                    <a:pt x="0" y="0"/>
                  </a:moveTo>
                  <a:lnTo>
                    <a:pt x="0" y="4855"/>
                  </a:lnTo>
                  <a:lnTo>
                    <a:pt x="4856" y="4855"/>
                  </a:lnTo>
                  <a:lnTo>
                    <a:pt x="4856" y="0"/>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4"/>
            <p:cNvSpPr/>
            <p:nvPr/>
          </p:nvSpPr>
          <p:spPr>
            <a:xfrm>
              <a:off x="986700" y="4602925"/>
              <a:ext cx="121400" cy="121400"/>
            </a:xfrm>
            <a:custGeom>
              <a:rect b="b" l="l" r="r" t="t"/>
              <a:pathLst>
                <a:path extrusionOk="0" h="4856" w="4856">
                  <a:moveTo>
                    <a:pt x="0" y="1"/>
                  </a:moveTo>
                  <a:lnTo>
                    <a:pt x="0" y="4856"/>
                  </a:lnTo>
                  <a:lnTo>
                    <a:pt x="4856" y="4856"/>
                  </a:lnTo>
                  <a:lnTo>
                    <a:pt x="4856" y="1"/>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4"/>
            <p:cNvSpPr/>
            <p:nvPr/>
          </p:nvSpPr>
          <p:spPr>
            <a:xfrm>
              <a:off x="986700" y="4903950"/>
              <a:ext cx="121400" cy="121400"/>
            </a:xfrm>
            <a:custGeom>
              <a:rect b="b" l="l" r="r" t="t"/>
              <a:pathLst>
                <a:path extrusionOk="0" h="4856" w="4856">
                  <a:moveTo>
                    <a:pt x="0" y="1"/>
                  </a:moveTo>
                  <a:lnTo>
                    <a:pt x="0" y="4856"/>
                  </a:lnTo>
                  <a:lnTo>
                    <a:pt x="4856" y="4856"/>
                  </a:lnTo>
                  <a:lnTo>
                    <a:pt x="4856" y="1"/>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4"/>
            <p:cNvSpPr/>
            <p:nvPr/>
          </p:nvSpPr>
          <p:spPr>
            <a:xfrm>
              <a:off x="986700" y="5054450"/>
              <a:ext cx="121400" cy="121425"/>
            </a:xfrm>
            <a:custGeom>
              <a:rect b="b" l="l" r="r" t="t"/>
              <a:pathLst>
                <a:path extrusionOk="0" h="4857" w="4856">
                  <a:moveTo>
                    <a:pt x="0" y="1"/>
                  </a:moveTo>
                  <a:lnTo>
                    <a:pt x="0" y="4856"/>
                  </a:lnTo>
                  <a:lnTo>
                    <a:pt x="4856" y="4856"/>
                  </a:lnTo>
                  <a:lnTo>
                    <a:pt x="4856" y="1"/>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4"/>
            <p:cNvSpPr/>
            <p:nvPr/>
          </p:nvSpPr>
          <p:spPr>
            <a:xfrm>
              <a:off x="986700" y="5355475"/>
              <a:ext cx="121400" cy="121400"/>
            </a:xfrm>
            <a:custGeom>
              <a:rect b="b" l="l" r="r" t="t"/>
              <a:pathLst>
                <a:path extrusionOk="0" h="4856" w="4856">
                  <a:moveTo>
                    <a:pt x="0" y="1"/>
                  </a:moveTo>
                  <a:lnTo>
                    <a:pt x="0" y="4856"/>
                  </a:lnTo>
                  <a:lnTo>
                    <a:pt x="4856" y="4856"/>
                  </a:lnTo>
                  <a:lnTo>
                    <a:pt x="4856" y="1"/>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4"/>
            <p:cNvSpPr/>
            <p:nvPr/>
          </p:nvSpPr>
          <p:spPr>
            <a:xfrm>
              <a:off x="1137200" y="238125"/>
              <a:ext cx="121425" cy="121400"/>
            </a:xfrm>
            <a:custGeom>
              <a:rect b="b" l="l" r="r" t="t"/>
              <a:pathLst>
                <a:path extrusionOk="0" h="4856" w="4857">
                  <a:moveTo>
                    <a:pt x="1" y="0"/>
                  </a:moveTo>
                  <a:lnTo>
                    <a:pt x="1" y="4855"/>
                  </a:lnTo>
                  <a:lnTo>
                    <a:pt x="4856" y="4855"/>
                  </a:lnTo>
                  <a:lnTo>
                    <a:pt x="4856" y="0"/>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4"/>
            <p:cNvSpPr/>
            <p:nvPr/>
          </p:nvSpPr>
          <p:spPr>
            <a:xfrm>
              <a:off x="1137200" y="539125"/>
              <a:ext cx="121425" cy="121425"/>
            </a:xfrm>
            <a:custGeom>
              <a:rect b="b" l="l" r="r" t="t"/>
              <a:pathLst>
                <a:path extrusionOk="0" h="4857" w="4857">
                  <a:moveTo>
                    <a:pt x="1" y="1"/>
                  </a:moveTo>
                  <a:lnTo>
                    <a:pt x="1" y="4856"/>
                  </a:lnTo>
                  <a:lnTo>
                    <a:pt x="4856" y="4856"/>
                  </a:lnTo>
                  <a:lnTo>
                    <a:pt x="4856" y="1"/>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4"/>
            <p:cNvSpPr/>
            <p:nvPr/>
          </p:nvSpPr>
          <p:spPr>
            <a:xfrm>
              <a:off x="1137200" y="990675"/>
              <a:ext cx="121425" cy="121400"/>
            </a:xfrm>
            <a:custGeom>
              <a:rect b="b" l="l" r="r" t="t"/>
              <a:pathLst>
                <a:path extrusionOk="0" h="4856" w="4857">
                  <a:moveTo>
                    <a:pt x="1" y="0"/>
                  </a:moveTo>
                  <a:lnTo>
                    <a:pt x="1" y="4855"/>
                  </a:lnTo>
                  <a:lnTo>
                    <a:pt x="4856" y="4855"/>
                  </a:lnTo>
                  <a:lnTo>
                    <a:pt x="4856" y="0"/>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4"/>
            <p:cNvSpPr/>
            <p:nvPr/>
          </p:nvSpPr>
          <p:spPr>
            <a:xfrm>
              <a:off x="1137200" y="1141175"/>
              <a:ext cx="121425" cy="121400"/>
            </a:xfrm>
            <a:custGeom>
              <a:rect b="b" l="l" r="r" t="t"/>
              <a:pathLst>
                <a:path extrusionOk="0" h="4856" w="4857">
                  <a:moveTo>
                    <a:pt x="1" y="1"/>
                  </a:moveTo>
                  <a:lnTo>
                    <a:pt x="1" y="4856"/>
                  </a:lnTo>
                  <a:lnTo>
                    <a:pt x="4856" y="4856"/>
                  </a:lnTo>
                  <a:lnTo>
                    <a:pt x="4856" y="1"/>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4"/>
            <p:cNvSpPr/>
            <p:nvPr/>
          </p:nvSpPr>
          <p:spPr>
            <a:xfrm>
              <a:off x="1137200" y="1442200"/>
              <a:ext cx="121425" cy="121400"/>
            </a:xfrm>
            <a:custGeom>
              <a:rect b="b" l="l" r="r" t="t"/>
              <a:pathLst>
                <a:path extrusionOk="0" h="4856" w="4857">
                  <a:moveTo>
                    <a:pt x="1" y="0"/>
                  </a:moveTo>
                  <a:lnTo>
                    <a:pt x="1" y="4856"/>
                  </a:lnTo>
                  <a:lnTo>
                    <a:pt x="4856" y="4856"/>
                  </a:lnTo>
                  <a:lnTo>
                    <a:pt x="4856" y="0"/>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4"/>
            <p:cNvSpPr/>
            <p:nvPr/>
          </p:nvSpPr>
          <p:spPr>
            <a:xfrm>
              <a:off x="1137200" y="1592700"/>
              <a:ext cx="121425" cy="121425"/>
            </a:xfrm>
            <a:custGeom>
              <a:rect b="b" l="l" r="r" t="t"/>
              <a:pathLst>
                <a:path extrusionOk="0" h="4857" w="4857">
                  <a:moveTo>
                    <a:pt x="1" y="1"/>
                  </a:moveTo>
                  <a:lnTo>
                    <a:pt x="1" y="4856"/>
                  </a:lnTo>
                  <a:lnTo>
                    <a:pt x="4856" y="4856"/>
                  </a:lnTo>
                  <a:lnTo>
                    <a:pt x="4856" y="1"/>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4"/>
            <p:cNvSpPr/>
            <p:nvPr/>
          </p:nvSpPr>
          <p:spPr>
            <a:xfrm>
              <a:off x="1137200" y="2194750"/>
              <a:ext cx="121425" cy="121400"/>
            </a:xfrm>
            <a:custGeom>
              <a:rect b="b" l="l" r="r" t="t"/>
              <a:pathLst>
                <a:path extrusionOk="0" h="4856" w="4857">
                  <a:moveTo>
                    <a:pt x="1" y="1"/>
                  </a:moveTo>
                  <a:lnTo>
                    <a:pt x="1" y="4856"/>
                  </a:lnTo>
                  <a:lnTo>
                    <a:pt x="4856" y="4856"/>
                  </a:lnTo>
                  <a:lnTo>
                    <a:pt x="4856" y="1"/>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4"/>
            <p:cNvSpPr/>
            <p:nvPr/>
          </p:nvSpPr>
          <p:spPr>
            <a:xfrm>
              <a:off x="1137200" y="2345275"/>
              <a:ext cx="121425" cy="121400"/>
            </a:xfrm>
            <a:custGeom>
              <a:rect b="b" l="l" r="r" t="t"/>
              <a:pathLst>
                <a:path extrusionOk="0" h="4856" w="4857">
                  <a:moveTo>
                    <a:pt x="1" y="0"/>
                  </a:moveTo>
                  <a:lnTo>
                    <a:pt x="1" y="4855"/>
                  </a:lnTo>
                  <a:lnTo>
                    <a:pt x="4856" y="4855"/>
                  </a:lnTo>
                  <a:lnTo>
                    <a:pt x="4856" y="0"/>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4"/>
            <p:cNvSpPr/>
            <p:nvPr/>
          </p:nvSpPr>
          <p:spPr>
            <a:xfrm>
              <a:off x="1137200" y="2495775"/>
              <a:ext cx="121425" cy="121400"/>
            </a:xfrm>
            <a:custGeom>
              <a:rect b="b" l="l" r="r" t="t"/>
              <a:pathLst>
                <a:path extrusionOk="0" h="4856" w="4857">
                  <a:moveTo>
                    <a:pt x="1" y="1"/>
                  </a:moveTo>
                  <a:lnTo>
                    <a:pt x="1" y="4856"/>
                  </a:lnTo>
                  <a:lnTo>
                    <a:pt x="4856" y="4856"/>
                  </a:lnTo>
                  <a:lnTo>
                    <a:pt x="4856" y="1"/>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4"/>
            <p:cNvSpPr/>
            <p:nvPr/>
          </p:nvSpPr>
          <p:spPr>
            <a:xfrm>
              <a:off x="1137200" y="2646275"/>
              <a:ext cx="121425" cy="121425"/>
            </a:xfrm>
            <a:custGeom>
              <a:rect b="b" l="l" r="r" t="t"/>
              <a:pathLst>
                <a:path extrusionOk="0" h="4857" w="4857">
                  <a:moveTo>
                    <a:pt x="1" y="1"/>
                  </a:moveTo>
                  <a:lnTo>
                    <a:pt x="1" y="4856"/>
                  </a:lnTo>
                  <a:lnTo>
                    <a:pt x="4856" y="4856"/>
                  </a:lnTo>
                  <a:lnTo>
                    <a:pt x="4856" y="1"/>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4"/>
            <p:cNvSpPr/>
            <p:nvPr/>
          </p:nvSpPr>
          <p:spPr>
            <a:xfrm>
              <a:off x="1137200" y="2947300"/>
              <a:ext cx="121425" cy="121425"/>
            </a:xfrm>
            <a:custGeom>
              <a:rect b="b" l="l" r="r" t="t"/>
              <a:pathLst>
                <a:path extrusionOk="0" h="4857" w="4857">
                  <a:moveTo>
                    <a:pt x="1" y="1"/>
                  </a:moveTo>
                  <a:lnTo>
                    <a:pt x="1" y="4856"/>
                  </a:lnTo>
                  <a:lnTo>
                    <a:pt x="4856" y="4856"/>
                  </a:lnTo>
                  <a:lnTo>
                    <a:pt x="4856" y="1"/>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4"/>
            <p:cNvSpPr/>
            <p:nvPr/>
          </p:nvSpPr>
          <p:spPr>
            <a:xfrm>
              <a:off x="1137200" y="3248325"/>
              <a:ext cx="121425" cy="121400"/>
            </a:xfrm>
            <a:custGeom>
              <a:rect b="b" l="l" r="r" t="t"/>
              <a:pathLst>
                <a:path extrusionOk="0" h="4856" w="4857">
                  <a:moveTo>
                    <a:pt x="1" y="1"/>
                  </a:moveTo>
                  <a:lnTo>
                    <a:pt x="1" y="4856"/>
                  </a:lnTo>
                  <a:lnTo>
                    <a:pt x="4856" y="4856"/>
                  </a:lnTo>
                  <a:lnTo>
                    <a:pt x="4856" y="1"/>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4"/>
            <p:cNvSpPr/>
            <p:nvPr/>
          </p:nvSpPr>
          <p:spPr>
            <a:xfrm>
              <a:off x="1137200" y="3398850"/>
              <a:ext cx="121425" cy="121400"/>
            </a:xfrm>
            <a:custGeom>
              <a:rect b="b" l="l" r="r" t="t"/>
              <a:pathLst>
                <a:path extrusionOk="0" h="4856" w="4857">
                  <a:moveTo>
                    <a:pt x="1" y="0"/>
                  </a:moveTo>
                  <a:lnTo>
                    <a:pt x="1" y="4855"/>
                  </a:lnTo>
                  <a:lnTo>
                    <a:pt x="4856" y="4855"/>
                  </a:lnTo>
                  <a:lnTo>
                    <a:pt x="4856" y="0"/>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4"/>
            <p:cNvSpPr/>
            <p:nvPr/>
          </p:nvSpPr>
          <p:spPr>
            <a:xfrm>
              <a:off x="1137200" y="3699875"/>
              <a:ext cx="121425" cy="121400"/>
            </a:xfrm>
            <a:custGeom>
              <a:rect b="b" l="l" r="r" t="t"/>
              <a:pathLst>
                <a:path extrusionOk="0" h="4856" w="4857">
                  <a:moveTo>
                    <a:pt x="1" y="0"/>
                  </a:moveTo>
                  <a:lnTo>
                    <a:pt x="1" y="4855"/>
                  </a:lnTo>
                  <a:lnTo>
                    <a:pt x="4856" y="4855"/>
                  </a:lnTo>
                  <a:lnTo>
                    <a:pt x="4856" y="0"/>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4"/>
            <p:cNvSpPr/>
            <p:nvPr/>
          </p:nvSpPr>
          <p:spPr>
            <a:xfrm>
              <a:off x="1137200" y="3850375"/>
              <a:ext cx="121425" cy="121400"/>
            </a:xfrm>
            <a:custGeom>
              <a:rect b="b" l="l" r="r" t="t"/>
              <a:pathLst>
                <a:path extrusionOk="0" h="4856" w="4857">
                  <a:moveTo>
                    <a:pt x="1" y="0"/>
                  </a:moveTo>
                  <a:lnTo>
                    <a:pt x="1" y="4856"/>
                  </a:lnTo>
                  <a:lnTo>
                    <a:pt x="4856" y="4856"/>
                  </a:lnTo>
                  <a:lnTo>
                    <a:pt x="4856" y="0"/>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4"/>
            <p:cNvSpPr/>
            <p:nvPr/>
          </p:nvSpPr>
          <p:spPr>
            <a:xfrm>
              <a:off x="1137200" y="4000875"/>
              <a:ext cx="121425" cy="121425"/>
            </a:xfrm>
            <a:custGeom>
              <a:rect b="b" l="l" r="r" t="t"/>
              <a:pathLst>
                <a:path extrusionOk="0" h="4857" w="4857">
                  <a:moveTo>
                    <a:pt x="1" y="1"/>
                  </a:moveTo>
                  <a:lnTo>
                    <a:pt x="1" y="4856"/>
                  </a:lnTo>
                  <a:lnTo>
                    <a:pt x="4856" y="4856"/>
                  </a:lnTo>
                  <a:lnTo>
                    <a:pt x="4856" y="1"/>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4"/>
            <p:cNvSpPr/>
            <p:nvPr/>
          </p:nvSpPr>
          <p:spPr>
            <a:xfrm>
              <a:off x="1137200" y="4151400"/>
              <a:ext cx="121425" cy="121400"/>
            </a:xfrm>
            <a:custGeom>
              <a:rect b="b" l="l" r="r" t="t"/>
              <a:pathLst>
                <a:path extrusionOk="0" h="4856" w="4857">
                  <a:moveTo>
                    <a:pt x="1" y="0"/>
                  </a:moveTo>
                  <a:lnTo>
                    <a:pt x="1" y="4856"/>
                  </a:lnTo>
                  <a:lnTo>
                    <a:pt x="4856" y="4856"/>
                  </a:lnTo>
                  <a:lnTo>
                    <a:pt x="4856" y="0"/>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4"/>
            <p:cNvSpPr/>
            <p:nvPr/>
          </p:nvSpPr>
          <p:spPr>
            <a:xfrm>
              <a:off x="1137200" y="4602925"/>
              <a:ext cx="121425" cy="121400"/>
            </a:xfrm>
            <a:custGeom>
              <a:rect b="b" l="l" r="r" t="t"/>
              <a:pathLst>
                <a:path extrusionOk="0" h="4856" w="4857">
                  <a:moveTo>
                    <a:pt x="1" y="1"/>
                  </a:moveTo>
                  <a:lnTo>
                    <a:pt x="1" y="4856"/>
                  </a:lnTo>
                  <a:lnTo>
                    <a:pt x="4856" y="4856"/>
                  </a:lnTo>
                  <a:lnTo>
                    <a:pt x="4856" y="1"/>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4"/>
            <p:cNvSpPr/>
            <p:nvPr/>
          </p:nvSpPr>
          <p:spPr>
            <a:xfrm>
              <a:off x="1137200" y="4753450"/>
              <a:ext cx="121425" cy="121400"/>
            </a:xfrm>
            <a:custGeom>
              <a:rect b="b" l="l" r="r" t="t"/>
              <a:pathLst>
                <a:path extrusionOk="0" h="4856" w="4857">
                  <a:moveTo>
                    <a:pt x="1" y="0"/>
                  </a:moveTo>
                  <a:lnTo>
                    <a:pt x="1" y="4855"/>
                  </a:lnTo>
                  <a:lnTo>
                    <a:pt x="4856" y="4855"/>
                  </a:lnTo>
                  <a:lnTo>
                    <a:pt x="4856" y="0"/>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4"/>
            <p:cNvSpPr/>
            <p:nvPr/>
          </p:nvSpPr>
          <p:spPr>
            <a:xfrm>
              <a:off x="1137200" y="5054450"/>
              <a:ext cx="121425" cy="121425"/>
            </a:xfrm>
            <a:custGeom>
              <a:rect b="b" l="l" r="r" t="t"/>
              <a:pathLst>
                <a:path extrusionOk="0" h="4857" w="4857">
                  <a:moveTo>
                    <a:pt x="1" y="1"/>
                  </a:moveTo>
                  <a:lnTo>
                    <a:pt x="1" y="4856"/>
                  </a:lnTo>
                  <a:lnTo>
                    <a:pt x="4856" y="4856"/>
                  </a:lnTo>
                  <a:lnTo>
                    <a:pt x="4856" y="1"/>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4"/>
            <p:cNvSpPr/>
            <p:nvPr/>
          </p:nvSpPr>
          <p:spPr>
            <a:xfrm>
              <a:off x="1137200" y="5204975"/>
              <a:ext cx="121425" cy="121400"/>
            </a:xfrm>
            <a:custGeom>
              <a:rect b="b" l="l" r="r" t="t"/>
              <a:pathLst>
                <a:path extrusionOk="0" h="4856" w="4857">
                  <a:moveTo>
                    <a:pt x="1" y="0"/>
                  </a:moveTo>
                  <a:lnTo>
                    <a:pt x="1" y="4856"/>
                  </a:lnTo>
                  <a:lnTo>
                    <a:pt x="4856" y="4856"/>
                  </a:lnTo>
                  <a:lnTo>
                    <a:pt x="4856" y="0"/>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4"/>
            <p:cNvSpPr/>
            <p:nvPr/>
          </p:nvSpPr>
          <p:spPr>
            <a:xfrm>
              <a:off x="1137200" y="5355475"/>
              <a:ext cx="121425" cy="121400"/>
            </a:xfrm>
            <a:custGeom>
              <a:rect b="b" l="l" r="r" t="t"/>
              <a:pathLst>
                <a:path extrusionOk="0" h="4856" w="4857">
                  <a:moveTo>
                    <a:pt x="1" y="1"/>
                  </a:moveTo>
                  <a:lnTo>
                    <a:pt x="1" y="4856"/>
                  </a:lnTo>
                  <a:lnTo>
                    <a:pt x="4856" y="4856"/>
                  </a:lnTo>
                  <a:lnTo>
                    <a:pt x="4856" y="1"/>
                  </a:lnTo>
                  <a:close/>
                </a:path>
              </a:pathLst>
            </a:custGeom>
            <a:solidFill>
              <a:srgbClr val="00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8" name="Google Shape;1128;p4"/>
          <p:cNvGrpSpPr/>
          <p:nvPr/>
        </p:nvGrpSpPr>
        <p:grpSpPr>
          <a:xfrm rot="10800000">
            <a:off x="6659535" y="28698"/>
            <a:ext cx="2309844" cy="5086302"/>
            <a:chOff x="986700" y="238125"/>
            <a:chExt cx="2379075" cy="5238750"/>
          </a:xfrm>
        </p:grpSpPr>
        <p:sp>
          <p:nvSpPr>
            <p:cNvPr id="1129" name="Google Shape;1129;p4"/>
            <p:cNvSpPr/>
            <p:nvPr/>
          </p:nvSpPr>
          <p:spPr>
            <a:xfrm>
              <a:off x="986700" y="238125"/>
              <a:ext cx="121400" cy="121400"/>
            </a:xfrm>
            <a:custGeom>
              <a:rect b="b" l="l" r="r" t="t"/>
              <a:pathLst>
                <a:path extrusionOk="0" h="4856" w="4856">
                  <a:moveTo>
                    <a:pt x="0" y="0"/>
                  </a:moveTo>
                  <a:lnTo>
                    <a:pt x="0"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4"/>
            <p:cNvSpPr/>
            <p:nvPr/>
          </p:nvSpPr>
          <p:spPr>
            <a:xfrm>
              <a:off x="986700" y="689650"/>
              <a:ext cx="121400" cy="121400"/>
            </a:xfrm>
            <a:custGeom>
              <a:rect b="b" l="l" r="r" t="t"/>
              <a:pathLst>
                <a:path extrusionOk="0" h="4856" w="4856">
                  <a:moveTo>
                    <a:pt x="0" y="0"/>
                  </a:moveTo>
                  <a:lnTo>
                    <a:pt x="0"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4"/>
            <p:cNvSpPr/>
            <p:nvPr/>
          </p:nvSpPr>
          <p:spPr>
            <a:xfrm>
              <a:off x="986700" y="990675"/>
              <a:ext cx="121400" cy="121400"/>
            </a:xfrm>
            <a:custGeom>
              <a:rect b="b" l="l" r="r" t="t"/>
              <a:pathLst>
                <a:path extrusionOk="0" h="4856" w="4856">
                  <a:moveTo>
                    <a:pt x="0" y="0"/>
                  </a:moveTo>
                  <a:lnTo>
                    <a:pt x="0"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4"/>
            <p:cNvSpPr/>
            <p:nvPr/>
          </p:nvSpPr>
          <p:spPr>
            <a:xfrm>
              <a:off x="986700" y="1442200"/>
              <a:ext cx="121400" cy="121400"/>
            </a:xfrm>
            <a:custGeom>
              <a:rect b="b" l="l" r="r" t="t"/>
              <a:pathLst>
                <a:path extrusionOk="0" h="4856" w="4856">
                  <a:moveTo>
                    <a:pt x="0" y="0"/>
                  </a:moveTo>
                  <a:lnTo>
                    <a:pt x="0"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4"/>
            <p:cNvSpPr/>
            <p:nvPr/>
          </p:nvSpPr>
          <p:spPr>
            <a:xfrm>
              <a:off x="986700" y="1592700"/>
              <a:ext cx="121400" cy="121425"/>
            </a:xfrm>
            <a:custGeom>
              <a:rect b="b" l="l" r="r" t="t"/>
              <a:pathLst>
                <a:path extrusionOk="0" h="4857"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4"/>
            <p:cNvSpPr/>
            <p:nvPr/>
          </p:nvSpPr>
          <p:spPr>
            <a:xfrm>
              <a:off x="986700" y="2044250"/>
              <a:ext cx="121400" cy="121400"/>
            </a:xfrm>
            <a:custGeom>
              <a:rect b="b" l="l" r="r" t="t"/>
              <a:pathLst>
                <a:path extrusionOk="0" h="4856" w="4856">
                  <a:moveTo>
                    <a:pt x="0" y="0"/>
                  </a:moveTo>
                  <a:lnTo>
                    <a:pt x="0"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4"/>
            <p:cNvSpPr/>
            <p:nvPr/>
          </p:nvSpPr>
          <p:spPr>
            <a:xfrm>
              <a:off x="986700" y="2646275"/>
              <a:ext cx="121400" cy="121425"/>
            </a:xfrm>
            <a:custGeom>
              <a:rect b="b" l="l" r="r" t="t"/>
              <a:pathLst>
                <a:path extrusionOk="0" h="4857"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4"/>
            <p:cNvSpPr/>
            <p:nvPr/>
          </p:nvSpPr>
          <p:spPr>
            <a:xfrm>
              <a:off x="986700" y="3248325"/>
              <a:ext cx="121400" cy="121400"/>
            </a:xfrm>
            <a:custGeom>
              <a:rect b="b" l="l" r="r" t="t"/>
              <a:pathLst>
                <a:path extrusionOk="0" h="4856"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4"/>
            <p:cNvSpPr/>
            <p:nvPr/>
          </p:nvSpPr>
          <p:spPr>
            <a:xfrm>
              <a:off x="986700" y="3398850"/>
              <a:ext cx="121400" cy="121400"/>
            </a:xfrm>
            <a:custGeom>
              <a:rect b="b" l="l" r="r" t="t"/>
              <a:pathLst>
                <a:path extrusionOk="0" h="4856" w="4856">
                  <a:moveTo>
                    <a:pt x="0" y="0"/>
                  </a:moveTo>
                  <a:lnTo>
                    <a:pt x="0"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4"/>
            <p:cNvSpPr/>
            <p:nvPr/>
          </p:nvSpPr>
          <p:spPr>
            <a:xfrm>
              <a:off x="986700" y="4000875"/>
              <a:ext cx="121400" cy="121425"/>
            </a:xfrm>
            <a:custGeom>
              <a:rect b="b" l="l" r="r" t="t"/>
              <a:pathLst>
                <a:path extrusionOk="0" h="4857"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4"/>
            <p:cNvSpPr/>
            <p:nvPr/>
          </p:nvSpPr>
          <p:spPr>
            <a:xfrm>
              <a:off x="986700" y="4753450"/>
              <a:ext cx="121400" cy="121400"/>
            </a:xfrm>
            <a:custGeom>
              <a:rect b="b" l="l" r="r" t="t"/>
              <a:pathLst>
                <a:path extrusionOk="0" h="4856" w="4856">
                  <a:moveTo>
                    <a:pt x="0" y="0"/>
                  </a:moveTo>
                  <a:lnTo>
                    <a:pt x="0"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4"/>
            <p:cNvSpPr/>
            <p:nvPr/>
          </p:nvSpPr>
          <p:spPr>
            <a:xfrm>
              <a:off x="986700" y="5204975"/>
              <a:ext cx="121400" cy="121400"/>
            </a:xfrm>
            <a:custGeom>
              <a:rect b="b" l="l" r="r" t="t"/>
              <a:pathLst>
                <a:path extrusionOk="0" h="4856" w="4856">
                  <a:moveTo>
                    <a:pt x="0" y="0"/>
                  </a:moveTo>
                  <a:lnTo>
                    <a:pt x="0"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4"/>
            <p:cNvSpPr/>
            <p:nvPr/>
          </p:nvSpPr>
          <p:spPr>
            <a:xfrm>
              <a:off x="1137200" y="388625"/>
              <a:ext cx="121425" cy="121400"/>
            </a:xfrm>
            <a:custGeom>
              <a:rect b="b" l="l" r="r" t="t"/>
              <a:pathLst>
                <a:path extrusionOk="0" h="4856" w="4857">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4"/>
            <p:cNvSpPr/>
            <p:nvPr/>
          </p:nvSpPr>
          <p:spPr>
            <a:xfrm>
              <a:off x="1137200" y="689650"/>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4"/>
            <p:cNvSpPr/>
            <p:nvPr/>
          </p:nvSpPr>
          <p:spPr>
            <a:xfrm>
              <a:off x="1137200" y="840150"/>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4"/>
            <p:cNvSpPr/>
            <p:nvPr/>
          </p:nvSpPr>
          <p:spPr>
            <a:xfrm>
              <a:off x="1137200" y="1291700"/>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4"/>
            <p:cNvSpPr/>
            <p:nvPr/>
          </p:nvSpPr>
          <p:spPr>
            <a:xfrm>
              <a:off x="1137200" y="1743225"/>
              <a:ext cx="121425" cy="121400"/>
            </a:xfrm>
            <a:custGeom>
              <a:rect b="b" l="l" r="r" t="t"/>
              <a:pathLst>
                <a:path extrusionOk="0" h="4856" w="4857">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4"/>
            <p:cNvSpPr/>
            <p:nvPr/>
          </p:nvSpPr>
          <p:spPr>
            <a:xfrm>
              <a:off x="1137200" y="1893725"/>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4"/>
            <p:cNvSpPr/>
            <p:nvPr/>
          </p:nvSpPr>
          <p:spPr>
            <a:xfrm>
              <a:off x="1137200" y="2044250"/>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4"/>
            <p:cNvSpPr/>
            <p:nvPr/>
          </p:nvSpPr>
          <p:spPr>
            <a:xfrm>
              <a:off x="1137200" y="2796800"/>
              <a:ext cx="121425" cy="121400"/>
            </a:xfrm>
            <a:custGeom>
              <a:rect b="b" l="l" r="r" t="t"/>
              <a:pathLst>
                <a:path extrusionOk="0" h="4856" w="4857">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4"/>
            <p:cNvSpPr/>
            <p:nvPr/>
          </p:nvSpPr>
          <p:spPr>
            <a:xfrm>
              <a:off x="1137200" y="3097825"/>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4"/>
            <p:cNvSpPr/>
            <p:nvPr/>
          </p:nvSpPr>
          <p:spPr>
            <a:xfrm>
              <a:off x="1137200" y="3549350"/>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4"/>
            <p:cNvSpPr/>
            <p:nvPr/>
          </p:nvSpPr>
          <p:spPr>
            <a:xfrm>
              <a:off x="1137200" y="4301900"/>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4"/>
            <p:cNvSpPr/>
            <p:nvPr/>
          </p:nvSpPr>
          <p:spPr>
            <a:xfrm>
              <a:off x="1137200" y="4452425"/>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4"/>
            <p:cNvSpPr/>
            <p:nvPr/>
          </p:nvSpPr>
          <p:spPr>
            <a:xfrm>
              <a:off x="1137200" y="4903950"/>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4"/>
            <p:cNvSpPr/>
            <p:nvPr/>
          </p:nvSpPr>
          <p:spPr>
            <a:xfrm>
              <a:off x="1287725" y="238125"/>
              <a:ext cx="121400" cy="121400"/>
            </a:xfrm>
            <a:custGeom>
              <a:rect b="b" l="l" r="r" t="t"/>
              <a:pathLst>
                <a:path extrusionOk="0" h="4856" w="4856">
                  <a:moveTo>
                    <a:pt x="0" y="0"/>
                  </a:moveTo>
                  <a:lnTo>
                    <a:pt x="0" y="4855"/>
                  </a:lnTo>
                  <a:lnTo>
                    <a:pt x="4855" y="4855"/>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4"/>
            <p:cNvSpPr/>
            <p:nvPr/>
          </p:nvSpPr>
          <p:spPr>
            <a:xfrm>
              <a:off x="1287725" y="539125"/>
              <a:ext cx="121400" cy="121425"/>
            </a:xfrm>
            <a:custGeom>
              <a:rect b="b" l="l" r="r" t="t"/>
              <a:pathLst>
                <a:path extrusionOk="0" h="4857"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4"/>
            <p:cNvSpPr/>
            <p:nvPr/>
          </p:nvSpPr>
          <p:spPr>
            <a:xfrm>
              <a:off x="1287725" y="990675"/>
              <a:ext cx="121400" cy="121400"/>
            </a:xfrm>
            <a:custGeom>
              <a:rect b="b" l="l" r="r" t="t"/>
              <a:pathLst>
                <a:path extrusionOk="0" h="4856" w="4856">
                  <a:moveTo>
                    <a:pt x="0" y="0"/>
                  </a:moveTo>
                  <a:lnTo>
                    <a:pt x="0" y="4855"/>
                  </a:lnTo>
                  <a:lnTo>
                    <a:pt x="4855" y="4855"/>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4"/>
            <p:cNvSpPr/>
            <p:nvPr/>
          </p:nvSpPr>
          <p:spPr>
            <a:xfrm>
              <a:off x="1287725" y="1141175"/>
              <a:ext cx="121400" cy="121400"/>
            </a:xfrm>
            <a:custGeom>
              <a:rect b="b" l="l" r="r" t="t"/>
              <a:pathLst>
                <a:path extrusionOk="0" h="4856"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4"/>
            <p:cNvSpPr/>
            <p:nvPr/>
          </p:nvSpPr>
          <p:spPr>
            <a:xfrm>
              <a:off x="1287725" y="1442200"/>
              <a:ext cx="121400" cy="121400"/>
            </a:xfrm>
            <a:custGeom>
              <a:rect b="b" l="l" r="r" t="t"/>
              <a:pathLst>
                <a:path extrusionOk="0" h="4856" w="4856">
                  <a:moveTo>
                    <a:pt x="0" y="0"/>
                  </a:moveTo>
                  <a:lnTo>
                    <a:pt x="0" y="4856"/>
                  </a:lnTo>
                  <a:lnTo>
                    <a:pt x="4855" y="4856"/>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4"/>
            <p:cNvSpPr/>
            <p:nvPr/>
          </p:nvSpPr>
          <p:spPr>
            <a:xfrm>
              <a:off x="1287725" y="1592700"/>
              <a:ext cx="121400" cy="121425"/>
            </a:xfrm>
            <a:custGeom>
              <a:rect b="b" l="l" r="r" t="t"/>
              <a:pathLst>
                <a:path extrusionOk="0" h="4857"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4"/>
            <p:cNvSpPr/>
            <p:nvPr/>
          </p:nvSpPr>
          <p:spPr>
            <a:xfrm>
              <a:off x="1287725" y="2194750"/>
              <a:ext cx="121400" cy="121400"/>
            </a:xfrm>
            <a:custGeom>
              <a:rect b="b" l="l" r="r" t="t"/>
              <a:pathLst>
                <a:path extrusionOk="0" h="4856"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4"/>
            <p:cNvSpPr/>
            <p:nvPr/>
          </p:nvSpPr>
          <p:spPr>
            <a:xfrm>
              <a:off x="1287725" y="2345275"/>
              <a:ext cx="121400" cy="121400"/>
            </a:xfrm>
            <a:custGeom>
              <a:rect b="b" l="l" r="r" t="t"/>
              <a:pathLst>
                <a:path extrusionOk="0" h="4856" w="4856">
                  <a:moveTo>
                    <a:pt x="0" y="0"/>
                  </a:moveTo>
                  <a:lnTo>
                    <a:pt x="0" y="4855"/>
                  </a:lnTo>
                  <a:lnTo>
                    <a:pt x="4855" y="4855"/>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4"/>
            <p:cNvSpPr/>
            <p:nvPr/>
          </p:nvSpPr>
          <p:spPr>
            <a:xfrm>
              <a:off x="1287725" y="2646275"/>
              <a:ext cx="121400" cy="121425"/>
            </a:xfrm>
            <a:custGeom>
              <a:rect b="b" l="l" r="r" t="t"/>
              <a:pathLst>
                <a:path extrusionOk="0" h="4857"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4"/>
            <p:cNvSpPr/>
            <p:nvPr/>
          </p:nvSpPr>
          <p:spPr>
            <a:xfrm>
              <a:off x="1287725" y="2796800"/>
              <a:ext cx="121400" cy="121400"/>
            </a:xfrm>
            <a:custGeom>
              <a:rect b="b" l="l" r="r" t="t"/>
              <a:pathLst>
                <a:path extrusionOk="0" h="4856" w="4856">
                  <a:moveTo>
                    <a:pt x="0" y="0"/>
                  </a:moveTo>
                  <a:lnTo>
                    <a:pt x="0" y="4856"/>
                  </a:lnTo>
                  <a:lnTo>
                    <a:pt x="4855" y="4856"/>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4"/>
            <p:cNvSpPr/>
            <p:nvPr/>
          </p:nvSpPr>
          <p:spPr>
            <a:xfrm>
              <a:off x="1287725" y="3097825"/>
              <a:ext cx="121400" cy="121400"/>
            </a:xfrm>
            <a:custGeom>
              <a:rect b="b" l="l" r="r" t="t"/>
              <a:pathLst>
                <a:path extrusionOk="0" h="4856" w="4856">
                  <a:moveTo>
                    <a:pt x="0" y="0"/>
                  </a:moveTo>
                  <a:lnTo>
                    <a:pt x="0" y="4855"/>
                  </a:lnTo>
                  <a:lnTo>
                    <a:pt x="4855" y="4855"/>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4"/>
            <p:cNvSpPr/>
            <p:nvPr/>
          </p:nvSpPr>
          <p:spPr>
            <a:xfrm>
              <a:off x="1287725" y="3248325"/>
              <a:ext cx="121400" cy="121400"/>
            </a:xfrm>
            <a:custGeom>
              <a:rect b="b" l="l" r="r" t="t"/>
              <a:pathLst>
                <a:path extrusionOk="0" h="4856"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4"/>
            <p:cNvSpPr/>
            <p:nvPr/>
          </p:nvSpPr>
          <p:spPr>
            <a:xfrm>
              <a:off x="1287725" y="3398850"/>
              <a:ext cx="121400" cy="121400"/>
            </a:xfrm>
            <a:custGeom>
              <a:rect b="b" l="l" r="r" t="t"/>
              <a:pathLst>
                <a:path extrusionOk="0" h="4856" w="4856">
                  <a:moveTo>
                    <a:pt x="0" y="0"/>
                  </a:moveTo>
                  <a:lnTo>
                    <a:pt x="0" y="4855"/>
                  </a:lnTo>
                  <a:lnTo>
                    <a:pt x="4855" y="4855"/>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4"/>
            <p:cNvSpPr/>
            <p:nvPr/>
          </p:nvSpPr>
          <p:spPr>
            <a:xfrm>
              <a:off x="1287725" y="3549350"/>
              <a:ext cx="121400" cy="121400"/>
            </a:xfrm>
            <a:custGeom>
              <a:rect b="b" l="l" r="r" t="t"/>
              <a:pathLst>
                <a:path extrusionOk="0" h="4856"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4"/>
            <p:cNvSpPr/>
            <p:nvPr/>
          </p:nvSpPr>
          <p:spPr>
            <a:xfrm>
              <a:off x="1287725" y="4000875"/>
              <a:ext cx="121400" cy="121425"/>
            </a:xfrm>
            <a:custGeom>
              <a:rect b="b" l="l" r="r" t="t"/>
              <a:pathLst>
                <a:path extrusionOk="0" h="4857"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4"/>
            <p:cNvSpPr/>
            <p:nvPr/>
          </p:nvSpPr>
          <p:spPr>
            <a:xfrm>
              <a:off x="1287725" y="4151400"/>
              <a:ext cx="121400" cy="121400"/>
            </a:xfrm>
            <a:custGeom>
              <a:rect b="b" l="l" r="r" t="t"/>
              <a:pathLst>
                <a:path extrusionOk="0" h="4856" w="4856">
                  <a:moveTo>
                    <a:pt x="0" y="0"/>
                  </a:moveTo>
                  <a:lnTo>
                    <a:pt x="0" y="4856"/>
                  </a:lnTo>
                  <a:lnTo>
                    <a:pt x="4855" y="4856"/>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4"/>
            <p:cNvSpPr/>
            <p:nvPr/>
          </p:nvSpPr>
          <p:spPr>
            <a:xfrm>
              <a:off x="1287725" y="4301900"/>
              <a:ext cx="121400" cy="121400"/>
            </a:xfrm>
            <a:custGeom>
              <a:rect b="b" l="l" r="r" t="t"/>
              <a:pathLst>
                <a:path extrusionOk="0" h="4856"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4"/>
            <p:cNvSpPr/>
            <p:nvPr/>
          </p:nvSpPr>
          <p:spPr>
            <a:xfrm>
              <a:off x="1287725" y="4602925"/>
              <a:ext cx="121400" cy="121400"/>
            </a:xfrm>
            <a:custGeom>
              <a:rect b="b" l="l" r="r" t="t"/>
              <a:pathLst>
                <a:path extrusionOk="0" h="4856"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4"/>
            <p:cNvSpPr/>
            <p:nvPr/>
          </p:nvSpPr>
          <p:spPr>
            <a:xfrm>
              <a:off x="1287725" y="4903950"/>
              <a:ext cx="121400" cy="121400"/>
            </a:xfrm>
            <a:custGeom>
              <a:rect b="b" l="l" r="r" t="t"/>
              <a:pathLst>
                <a:path extrusionOk="0" h="4856"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4"/>
            <p:cNvSpPr/>
            <p:nvPr/>
          </p:nvSpPr>
          <p:spPr>
            <a:xfrm>
              <a:off x="1287725" y="5355475"/>
              <a:ext cx="121400" cy="121400"/>
            </a:xfrm>
            <a:custGeom>
              <a:rect b="b" l="l" r="r" t="t"/>
              <a:pathLst>
                <a:path extrusionOk="0" h="4856"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4"/>
            <p:cNvSpPr/>
            <p:nvPr/>
          </p:nvSpPr>
          <p:spPr>
            <a:xfrm>
              <a:off x="1438225" y="238125"/>
              <a:ext cx="121400" cy="121400"/>
            </a:xfrm>
            <a:custGeom>
              <a:rect b="b" l="l" r="r" t="t"/>
              <a:pathLst>
                <a:path extrusionOk="0" h="4856" w="4856">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4"/>
            <p:cNvSpPr/>
            <p:nvPr/>
          </p:nvSpPr>
          <p:spPr>
            <a:xfrm>
              <a:off x="1438225" y="539125"/>
              <a:ext cx="121400" cy="121425"/>
            </a:xfrm>
            <a:custGeom>
              <a:rect b="b" l="l" r="r" t="t"/>
              <a:pathLst>
                <a:path extrusionOk="0" h="4857" w="4856">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4"/>
            <p:cNvSpPr/>
            <p:nvPr/>
          </p:nvSpPr>
          <p:spPr>
            <a:xfrm>
              <a:off x="1438225" y="689650"/>
              <a:ext cx="121400" cy="121400"/>
            </a:xfrm>
            <a:custGeom>
              <a:rect b="b" l="l" r="r" t="t"/>
              <a:pathLst>
                <a:path extrusionOk="0" h="4856" w="4856">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4"/>
            <p:cNvSpPr/>
            <p:nvPr/>
          </p:nvSpPr>
          <p:spPr>
            <a:xfrm>
              <a:off x="1438225" y="840150"/>
              <a:ext cx="121400" cy="121400"/>
            </a:xfrm>
            <a:custGeom>
              <a:rect b="b" l="l" r="r" t="t"/>
              <a:pathLst>
                <a:path extrusionOk="0" h="4856" w="4856">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4"/>
            <p:cNvSpPr/>
            <p:nvPr/>
          </p:nvSpPr>
          <p:spPr>
            <a:xfrm>
              <a:off x="1438225" y="990675"/>
              <a:ext cx="121400" cy="121400"/>
            </a:xfrm>
            <a:custGeom>
              <a:rect b="b" l="l" r="r" t="t"/>
              <a:pathLst>
                <a:path extrusionOk="0" h="4856" w="4856">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4"/>
            <p:cNvSpPr/>
            <p:nvPr/>
          </p:nvSpPr>
          <p:spPr>
            <a:xfrm>
              <a:off x="1438225" y="1141175"/>
              <a:ext cx="121400" cy="121400"/>
            </a:xfrm>
            <a:custGeom>
              <a:rect b="b" l="l" r="r" t="t"/>
              <a:pathLst>
                <a:path extrusionOk="0" h="4856" w="4856">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4"/>
            <p:cNvSpPr/>
            <p:nvPr/>
          </p:nvSpPr>
          <p:spPr>
            <a:xfrm>
              <a:off x="1438225" y="1291700"/>
              <a:ext cx="121400" cy="121400"/>
            </a:xfrm>
            <a:custGeom>
              <a:rect b="b" l="l" r="r" t="t"/>
              <a:pathLst>
                <a:path extrusionOk="0" h="4856" w="4856">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4"/>
            <p:cNvSpPr/>
            <p:nvPr/>
          </p:nvSpPr>
          <p:spPr>
            <a:xfrm>
              <a:off x="1438225" y="1442200"/>
              <a:ext cx="121400" cy="121400"/>
            </a:xfrm>
            <a:custGeom>
              <a:rect b="b" l="l" r="r" t="t"/>
              <a:pathLst>
                <a:path extrusionOk="0" h="4856" w="4856">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4"/>
            <p:cNvSpPr/>
            <p:nvPr/>
          </p:nvSpPr>
          <p:spPr>
            <a:xfrm>
              <a:off x="1438225" y="1592700"/>
              <a:ext cx="121400" cy="121425"/>
            </a:xfrm>
            <a:custGeom>
              <a:rect b="b" l="l" r="r" t="t"/>
              <a:pathLst>
                <a:path extrusionOk="0" h="4857" w="4856">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4"/>
            <p:cNvSpPr/>
            <p:nvPr/>
          </p:nvSpPr>
          <p:spPr>
            <a:xfrm>
              <a:off x="1438225" y="1743225"/>
              <a:ext cx="121400" cy="121400"/>
            </a:xfrm>
            <a:custGeom>
              <a:rect b="b" l="l" r="r" t="t"/>
              <a:pathLst>
                <a:path extrusionOk="0" h="4856" w="4856">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4"/>
            <p:cNvSpPr/>
            <p:nvPr/>
          </p:nvSpPr>
          <p:spPr>
            <a:xfrm>
              <a:off x="1438225" y="1893725"/>
              <a:ext cx="121400" cy="121400"/>
            </a:xfrm>
            <a:custGeom>
              <a:rect b="b" l="l" r="r" t="t"/>
              <a:pathLst>
                <a:path extrusionOk="0" h="4856" w="4856">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4"/>
            <p:cNvSpPr/>
            <p:nvPr/>
          </p:nvSpPr>
          <p:spPr>
            <a:xfrm>
              <a:off x="1438225" y="2044250"/>
              <a:ext cx="121400" cy="121400"/>
            </a:xfrm>
            <a:custGeom>
              <a:rect b="b" l="l" r="r" t="t"/>
              <a:pathLst>
                <a:path extrusionOk="0" h="4856" w="4856">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4"/>
            <p:cNvSpPr/>
            <p:nvPr/>
          </p:nvSpPr>
          <p:spPr>
            <a:xfrm>
              <a:off x="1438225" y="2194750"/>
              <a:ext cx="121400" cy="121400"/>
            </a:xfrm>
            <a:custGeom>
              <a:rect b="b" l="l" r="r" t="t"/>
              <a:pathLst>
                <a:path extrusionOk="0" h="4856" w="4856">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4"/>
            <p:cNvSpPr/>
            <p:nvPr/>
          </p:nvSpPr>
          <p:spPr>
            <a:xfrm>
              <a:off x="1438225" y="2495775"/>
              <a:ext cx="121400" cy="121400"/>
            </a:xfrm>
            <a:custGeom>
              <a:rect b="b" l="l" r="r" t="t"/>
              <a:pathLst>
                <a:path extrusionOk="0" h="4856" w="4856">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4"/>
            <p:cNvSpPr/>
            <p:nvPr/>
          </p:nvSpPr>
          <p:spPr>
            <a:xfrm>
              <a:off x="1438225" y="2646275"/>
              <a:ext cx="121400" cy="121425"/>
            </a:xfrm>
            <a:custGeom>
              <a:rect b="b" l="l" r="r" t="t"/>
              <a:pathLst>
                <a:path extrusionOk="0" h="4857" w="4856">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4"/>
            <p:cNvSpPr/>
            <p:nvPr/>
          </p:nvSpPr>
          <p:spPr>
            <a:xfrm>
              <a:off x="1438225" y="2947300"/>
              <a:ext cx="121400" cy="121425"/>
            </a:xfrm>
            <a:custGeom>
              <a:rect b="b" l="l" r="r" t="t"/>
              <a:pathLst>
                <a:path extrusionOk="0" h="4857" w="4856">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4"/>
            <p:cNvSpPr/>
            <p:nvPr/>
          </p:nvSpPr>
          <p:spPr>
            <a:xfrm>
              <a:off x="1438225" y="3097825"/>
              <a:ext cx="121400" cy="121400"/>
            </a:xfrm>
            <a:custGeom>
              <a:rect b="b" l="l" r="r" t="t"/>
              <a:pathLst>
                <a:path extrusionOk="0" h="4856" w="4856">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4"/>
            <p:cNvSpPr/>
            <p:nvPr/>
          </p:nvSpPr>
          <p:spPr>
            <a:xfrm>
              <a:off x="1438225" y="3248325"/>
              <a:ext cx="121400" cy="121400"/>
            </a:xfrm>
            <a:custGeom>
              <a:rect b="b" l="l" r="r" t="t"/>
              <a:pathLst>
                <a:path extrusionOk="0" h="4856" w="4856">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4"/>
            <p:cNvSpPr/>
            <p:nvPr/>
          </p:nvSpPr>
          <p:spPr>
            <a:xfrm>
              <a:off x="1438225" y="3398850"/>
              <a:ext cx="121400" cy="121400"/>
            </a:xfrm>
            <a:custGeom>
              <a:rect b="b" l="l" r="r" t="t"/>
              <a:pathLst>
                <a:path extrusionOk="0" h="4856" w="4856">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4"/>
            <p:cNvSpPr/>
            <p:nvPr/>
          </p:nvSpPr>
          <p:spPr>
            <a:xfrm>
              <a:off x="1438225" y="3549350"/>
              <a:ext cx="121400" cy="121400"/>
            </a:xfrm>
            <a:custGeom>
              <a:rect b="b" l="l" r="r" t="t"/>
              <a:pathLst>
                <a:path extrusionOk="0" h="4856" w="4856">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4"/>
            <p:cNvSpPr/>
            <p:nvPr/>
          </p:nvSpPr>
          <p:spPr>
            <a:xfrm>
              <a:off x="1438225" y="3699875"/>
              <a:ext cx="121400" cy="121400"/>
            </a:xfrm>
            <a:custGeom>
              <a:rect b="b" l="l" r="r" t="t"/>
              <a:pathLst>
                <a:path extrusionOk="0" h="4856" w="4856">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4"/>
            <p:cNvSpPr/>
            <p:nvPr/>
          </p:nvSpPr>
          <p:spPr>
            <a:xfrm>
              <a:off x="1438225" y="3850375"/>
              <a:ext cx="121400" cy="121400"/>
            </a:xfrm>
            <a:custGeom>
              <a:rect b="b" l="l" r="r" t="t"/>
              <a:pathLst>
                <a:path extrusionOk="0" h="4856" w="4856">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4"/>
            <p:cNvSpPr/>
            <p:nvPr/>
          </p:nvSpPr>
          <p:spPr>
            <a:xfrm>
              <a:off x="1438225" y="4000875"/>
              <a:ext cx="121400" cy="121425"/>
            </a:xfrm>
            <a:custGeom>
              <a:rect b="b" l="l" r="r" t="t"/>
              <a:pathLst>
                <a:path extrusionOk="0" h="4857" w="4856">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4"/>
            <p:cNvSpPr/>
            <p:nvPr/>
          </p:nvSpPr>
          <p:spPr>
            <a:xfrm>
              <a:off x="1438225" y="4301900"/>
              <a:ext cx="121400" cy="121400"/>
            </a:xfrm>
            <a:custGeom>
              <a:rect b="b" l="l" r="r" t="t"/>
              <a:pathLst>
                <a:path extrusionOk="0" h="4856" w="4856">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4"/>
            <p:cNvSpPr/>
            <p:nvPr/>
          </p:nvSpPr>
          <p:spPr>
            <a:xfrm>
              <a:off x="1438225" y="4452425"/>
              <a:ext cx="121400" cy="121400"/>
            </a:xfrm>
            <a:custGeom>
              <a:rect b="b" l="l" r="r" t="t"/>
              <a:pathLst>
                <a:path extrusionOk="0" h="4856" w="4856">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4"/>
            <p:cNvSpPr/>
            <p:nvPr/>
          </p:nvSpPr>
          <p:spPr>
            <a:xfrm>
              <a:off x="1438225" y="4602925"/>
              <a:ext cx="121400" cy="121400"/>
            </a:xfrm>
            <a:custGeom>
              <a:rect b="b" l="l" r="r" t="t"/>
              <a:pathLst>
                <a:path extrusionOk="0" h="4856" w="4856">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4"/>
            <p:cNvSpPr/>
            <p:nvPr/>
          </p:nvSpPr>
          <p:spPr>
            <a:xfrm>
              <a:off x="1438225" y="4753450"/>
              <a:ext cx="121400" cy="121400"/>
            </a:xfrm>
            <a:custGeom>
              <a:rect b="b" l="l" r="r" t="t"/>
              <a:pathLst>
                <a:path extrusionOk="0" h="4856" w="4856">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4"/>
            <p:cNvSpPr/>
            <p:nvPr/>
          </p:nvSpPr>
          <p:spPr>
            <a:xfrm>
              <a:off x="1438225" y="4903950"/>
              <a:ext cx="121400" cy="121400"/>
            </a:xfrm>
            <a:custGeom>
              <a:rect b="b" l="l" r="r" t="t"/>
              <a:pathLst>
                <a:path extrusionOk="0" h="4856" w="4856">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4"/>
            <p:cNvSpPr/>
            <p:nvPr/>
          </p:nvSpPr>
          <p:spPr>
            <a:xfrm>
              <a:off x="1438225" y="5054450"/>
              <a:ext cx="121400" cy="121425"/>
            </a:xfrm>
            <a:custGeom>
              <a:rect b="b" l="l" r="r" t="t"/>
              <a:pathLst>
                <a:path extrusionOk="0" h="4857" w="4856">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4"/>
            <p:cNvSpPr/>
            <p:nvPr/>
          </p:nvSpPr>
          <p:spPr>
            <a:xfrm>
              <a:off x="1438225" y="5204975"/>
              <a:ext cx="121400" cy="121400"/>
            </a:xfrm>
            <a:custGeom>
              <a:rect b="b" l="l" r="r" t="t"/>
              <a:pathLst>
                <a:path extrusionOk="0" h="4856" w="4856">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4"/>
            <p:cNvSpPr/>
            <p:nvPr/>
          </p:nvSpPr>
          <p:spPr>
            <a:xfrm>
              <a:off x="1438225" y="5355475"/>
              <a:ext cx="121400" cy="121400"/>
            </a:xfrm>
            <a:custGeom>
              <a:rect b="b" l="l" r="r" t="t"/>
              <a:pathLst>
                <a:path extrusionOk="0" h="4856" w="4856">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4"/>
            <p:cNvSpPr/>
            <p:nvPr/>
          </p:nvSpPr>
          <p:spPr>
            <a:xfrm>
              <a:off x="1588750" y="238125"/>
              <a:ext cx="121400" cy="121400"/>
            </a:xfrm>
            <a:custGeom>
              <a:rect b="b" l="l" r="r" t="t"/>
              <a:pathLst>
                <a:path extrusionOk="0" h="4856" w="4856">
                  <a:moveTo>
                    <a:pt x="0" y="0"/>
                  </a:moveTo>
                  <a:lnTo>
                    <a:pt x="0" y="4855"/>
                  </a:lnTo>
                  <a:lnTo>
                    <a:pt x="4855" y="4855"/>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4"/>
            <p:cNvSpPr/>
            <p:nvPr/>
          </p:nvSpPr>
          <p:spPr>
            <a:xfrm>
              <a:off x="1588750" y="840150"/>
              <a:ext cx="121400" cy="121400"/>
            </a:xfrm>
            <a:custGeom>
              <a:rect b="b" l="l" r="r" t="t"/>
              <a:pathLst>
                <a:path extrusionOk="0" h="4856"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4"/>
            <p:cNvSpPr/>
            <p:nvPr/>
          </p:nvSpPr>
          <p:spPr>
            <a:xfrm>
              <a:off x="1588750" y="990675"/>
              <a:ext cx="121400" cy="121400"/>
            </a:xfrm>
            <a:custGeom>
              <a:rect b="b" l="l" r="r" t="t"/>
              <a:pathLst>
                <a:path extrusionOk="0" h="4856" w="4856">
                  <a:moveTo>
                    <a:pt x="0" y="0"/>
                  </a:moveTo>
                  <a:lnTo>
                    <a:pt x="0" y="4855"/>
                  </a:lnTo>
                  <a:lnTo>
                    <a:pt x="4855" y="4855"/>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4"/>
            <p:cNvSpPr/>
            <p:nvPr/>
          </p:nvSpPr>
          <p:spPr>
            <a:xfrm>
              <a:off x="1588750" y="1442200"/>
              <a:ext cx="121400" cy="121400"/>
            </a:xfrm>
            <a:custGeom>
              <a:rect b="b" l="l" r="r" t="t"/>
              <a:pathLst>
                <a:path extrusionOk="0" h="4856" w="4856">
                  <a:moveTo>
                    <a:pt x="0" y="0"/>
                  </a:moveTo>
                  <a:lnTo>
                    <a:pt x="0" y="4856"/>
                  </a:lnTo>
                  <a:lnTo>
                    <a:pt x="4855" y="4856"/>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4"/>
            <p:cNvSpPr/>
            <p:nvPr/>
          </p:nvSpPr>
          <p:spPr>
            <a:xfrm>
              <a:off x="1588750" y="1743225"/>
              <a:ext cx="121400" cy="121400"/>
            </a:xfrm>
            <a:custGeom>
              <a:rect b="b" l="l" r="r" t="t"/>
              <a:pathLst>
                <a:path extrusionOk="0" h="4856" w="4856">
                  <a:moveTo>
                    <a:pt x="0" y="0"/>
                  </a:moveTo>
                  <a:lnTo>
                    <a:pt x="0" y="4856"/>
                  </a:lnTo>
                  <a:lnTo>
                    <a:pt x="4855" y="4856"/>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4"/>
            <p:cNvSpPr/>
            <p:nvPr/>
          </p:nvSpPr>
          <p:spPr>
            <a:xfrm>
              <a:off x="1588750" y="2194750"/>
              <a:ext cx="121400" cy="121400"/>
            </a:xfrm>
            <a:custGeom>
              <a:rect b="b" l="l" r="r" t="t"/>
              <a:pathLst>
                <a:path extrusionOk="0" h="4856"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4"/>
            <p:cNvSpPr/>
            <p:nvPr/>
          </p:nvSpPr>
          <p:spPr>
            <a:xfrm>
              <a:off x="1588750" y="2495775"/>
              <a:ext cx="121400" cy="121400"/>
            </a:xfrm>
            <a:custGeom>
              <a:rect b="b" l="l" r="r" t="t"/>
              <a:pathLst>
                <a:path extrusionOk="0" h="4856"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4"/>
            <p:cNvSpPr/>
            <p:nvPr/>
          </p:nvSpPr>
          <p:spPr>
            <a:xfrm>
              <a:off x="1588750" y="2796800"/>
              <a:ext cx="121400" cy="121400"/>
            </a:xfrm>
            <a:custGeom>
              <a:rect b="b" l="l" r="r" t="t"/>
              <a:pathLst>
                <a:path extrusionOk="0" h="4856" w="4856">
                  <a:moveTo>
                    <a:pt x="0" y="0"/>
                  </a:moveTo>
                  <a:lnTo>
                    <a:pt x="0" y="4856"/>
                  </a:lnTo>
                  <a:lnTo>
                    <a:pt x="4855" y="4856"/>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4"/>
            <p:cNvSpPr/>
            <p:nvPr/>
          </p:nvSpPr>
          <p:spPr>
            <a:xfrm>
              <a:off x="1588750" y="2947300"/>
              <a:ext cx="121400" cy="121425"/>
            </a:xfrm>
            <a:custGeom>
              <a:rect b="b" l="l" r="r" t="t"/>
              <a:pathLst>
                <a:path extrusionOk="0" h="4857"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4"/>
            <p:cNvSpPr/>
            <p:nvPr/>
          </p:nvSpPr>
          <p:spPr>
            <a:xfrm>
              <a:off x="1588750" y="3248325"/>
              <a:ext cx="121400" cy="121400"/>
            </a:xfrm>
            <a:custGeom>
              <a:rect b="b" l="l" r="r" t="t"/>
              <a:pathLst>
                <a:path extrusionOk="0" h="4856"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4"/>
            <p:cNvSpPr/>
            <p:nvPr/>
          </p:nvSpPr>
          <p:spPr>
            <a:xfrm>
              <a:off x="1588750" y="3398850"/>
              <a:ext cx="121400" cy="121400"/>
            </a:xfrm>
            <a:custGeom>
              <a:rect b="b" l="l" r="r" t="t"/>
              <a:pathLst>
                <a:path extrusionOk="0" h="4856" w="4856">
                  <a:moveTo>
                    <a:pt x="0" y="0"/>
                  </a:moveTo>
                  <a:lnTo>
                    <a:pt x="0" y="4855"/>
                  </a:lnTo>
                  <a:lnTo>
                    <a:pt x="4855" y="4855"/>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4"/>
            <p:cNvSpPr/>
            <p:nvPr/>
          </p:nvSpPr>
          <p:spPr>
            <a:xfrm>
              <a:off x="1588750" y="3699875"/>
              <a:ext cx="121400" cy="121400"/>
            </a:xfrm>
            <a:custGeom>
              <a:rect b="b" l="l" r="r" t="t"/>
              <a:pathLst>
                <a:path extrusionOk="0" h="4856" w="4856">
                  <a:moveTo>
                    <a:pt x="0" y="0"/>
                  </a:moveTo>
                  <a:lnTo>
                    <a:pt x="0" y="4855"/>
                  </a:lnTo>
                  <a:lnTo>
                    <a:pt x="4855" y="4855"/>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4"/>
            <p:cNvSpPr/>
            <p:nvPr/>
          </p:nvSpPr>
          <p:spPr>
            <a:xfrm>
              <a:off x="1588750" y="3850375"/>
              <a:ext cx="121400" cy="121400"/>
            </a:xfrm>
            <a:custGeom>
              <a:rect b="b" l="l" r="r" t="t"/>
              <a:pathLst>
                <a:path extrusionOk="0" h="4856" w="4856">
                  <a:moveTo>
                    <a:pt x="0" y="0"/>
                  </a:moveTo>
                  <a:lnTo>
                    <a:pt x="0" y="4856"/>
                  </a:lnTo>
                  <a:lnTo>
                    <a:pt x="4855" y="4856"/>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4"/>
            <p:cNvSpPr/>
            <p:nvPr/>
          </p:nvSpPr>
          <p:spPr>
            <a:xfrm>
              <a:off x="1588750" y="4151400"/>
              <a:ext cx="121400" cy="121400"/>
            </a:xfrm>
            <a:custGeom>
              <a:rect b="b" l="l" r="r" t="t"/>
              <a:pathLst>
                <a:path extrusionOk="0" h="4856" w="4856">
                  <a:moveTo>
                    <a:pt x="0" y="0"/>
                  </a:moveTo>
                  <a:lnTo>
                    <a:pt x="0" y="4856"/>
                  </a:lnTo>
                  <a:lnTo>
                    <a:pt x="4855" y="4856"/>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4"/>
            <p:cNvSpPr/>
            <p:nvPr/>
          </p:nvSpPr>
          <p:spPr>
            <a:xfrm>
              <a:off x="1588750" y="4301900"/>
              <a:ext cx="121400" cy="121400"/>
            </a:xfrm>
            <a:custGeom>
              <a:rect b="b" l="l" r="r" t="t"/>
              <a:pathLst>
                <a:path extrusionOk="0" h="4856"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4"/>
            <p:cNvSpPr/>
            <p:nvPr/>
          </p:nvSpPr>
          <p:spPr>
            <a:xfrm>
              <a:off x="1588750" y="4452425"/>
              <a:ext cx="121400" cy="121400"/>
            </a:xfrm>
            <a:custGeom>
              <a:rect b="b" l="l" r="r" t="t"/>
              <a:pathLst>
                <a:path extrusionOk="0" h="4856" w="4856">
                  <a:moveTo>
                    <a:pt x="0" y="0"/>
                  </a:moveTo>
                  <a:lnTo>
                    <a:pt x="0" y="4855"/>
                  </a:lnTo>
                  <a:lnTo>
                    <a:pt x="4855" y="4855"/>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4"/>
            <p:cNvSpPr/>
            <p:nvPr/>
          </p:nvSpPr>
          <p:spPr>
            <a:xfrm>
              <a:off x="1588750" y="4602925"/>
              <a:ext cx="121400" cy="121400"/>
            </a:xfrm>
            <a:custGeom>
              <a:rect b="b" l="l" r="r" t="t"/>
              <a:pathLst>
                <a:path extrusionOk="0" h="4856"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4"/>
            <p:cNvSpPr/>
            <p:nvPr/>
          </p:nvSpPr>
          <p:spPr>
            <a:xfrm>
              <a:off x="1588750" y="4903950"/>
              <a:ext cx="121400" cy="121400"/>
            </a:xfrm>
            <a:custGeom>
              <a:rect b="b" l="l" r="r" t="t"/>
              <a:pathLst>
                <a:path extrusionOk="0" h="4856"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4"/>
            <p:cNvSpPr/>
            <p:nvPr/>
          </p:nvSpPr>
          <p:spPr>
            <a:xfrm>
              <a:off x="1588750" y="5204975"/>
              <a:ext cx="121400" cy="121400"/>
            </a:xfrm>
            <a:custGeom>
              <a:rect b="b" l="l" r="r" t="t"/>
              <a:pathLst>
                <a:path extrusionOk="0" h="4856" w="4856">
                  <a:moveTo>
                    <a:pt x="0" y="0"/>
                  </a:moveTo>
                  <a:lnTo>
                    <a:pt x="0" y="4856"/>
                  </a:lnTo>
                  <a:lnTo>
                    <a:pt x="4855" y="4856"/>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4"/>
            <p:cNvSpPr/>
            <p:nvPr/>
          </p:nvSpPr>
          <p:spPr>
            <a:xfrm>
              <a:off x="1739250" y="238125"/>
              <a:ext cx="121400" cy="121400"/>
            </a:xfrm>
            <a:custGeom>
              <a:rect b="b" l="l" r="r" t="t"/>
              <a:pathLst>
                <a:path extrusionOk="0" h="4856" w="4856">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4"/>
            <p:cNvSpPr/>
            <p:nvPr/>
          </p:nvSpPr>
          <p:spPr>
            <a:xfrm>
              <a:off x="1739250" y="840150"/>
              <a:ext cx="121400" cy="121400"/>
            </a:xfrm>
            <a:custGeom>
              <a:rect b="b" l="l" r="r" t="t"/>
              <a:pathLst>
                <a:path extrusionOk="0" h="4856" w="4856">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4"/>
            <p:cNvSpPr/>
            <p:nvPr/>
          </p:nvSpPr>
          <p:spPr>
            <a:xfrm>
              <a:off x="1739250" y="1141175"/>
              <a:ext cx="121400" cy="121400"/>
            </a:xfrm>
            <a:custGeom>
              <a:rect b="b" l="l" r="r" t="t"/>
              <a:pathLst>
                <a:path extrusionOk="0" h="4856" w="4856">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4"/>
            <p:cNvSpPr/>
            <p:nvPr/>
          </p:nvSpPr>
          <p:spPr>
            <a:xfrm>
              <a:off x="1739250" y="1442200"/>
              <a:ext cx="121400" cy="121400"/>
            </a:xfrm>
            <a:custGeom>
              <a:rect b="b" l="l" r="r" t="t"/>
              <a:pathLst>
                <a:path extrusionOk="0" h="4856" w="4856">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4"/>
            <p:cNvSpPr/>
            <p:nvPr/>
          </p:nvSpPr>
          <p:spPr>
            <a:xfrm>
              <a:off x="1739250" y="1893725"/>
              <a:ext cx="121400" cy="121400"/>
            </a:xfrm>
            <a:custGeom>
              <a:rect b="b" l="l" r="r" t="t"/>
              <a:pathLst>
                <a:path extrusionOk="0" h="4856" w="4856">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4"/>
            <p:cNvSpPr/>
            <p:nvPr/>
          </p:nvSpPr>
          <p:spPr>
            <a:xfrm>
              <a:off x="1739250" y="2495775"/>
              <a:ext cx="121400" cy="121400"/>
            </a:xfrm>
            <a:custGeom>
              <a:rect b="b" l="l" r="r" t="t"/>
              <a:pathLst>
                <a:path extrusionOk="0" h="4856" w="4856">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4"/>
            <p:cNvSpPr/>
            <p:nvPr/>
          </p:nvSpPr>
          <p:spPr>
            <a:xfrm>
              <a:off x="1739250" y="2646275"/>
              <a:ext cx="121400" cy="121425"/>
            </a:xfrm>
            <a:custGeom>
              <a:rect b="b" l="l" r="r" t="t"/>
              <a:pathLst>
                <a:path extrusionOk="0" h="4857" w="4856">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4"/>
            <p:cNvSpPr/>
            <p:nvPr/>
          </p:nvSpPr>
          <p:spPr>
            <a:xfrm>
              <a:off x="1739250" y="3699875"/>
              <a:ext cx="121400" cy="121400"/>
            </a:xfrm>
            <a:custGeom>
              <a:rect b="b" l="l" r="r" t="t"/>
              <a:pathLst>
                <a:path extrusionOk="0" h="4856" w="4856">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4"/>
            <p:cNvSpPr/>
            <p:nvPr/>
          </p:nvSpPr>
          <p:spPr>
            <a:xfrm>
              <a:off x="1739250" y="4151400"/>
              <a:ext cx="121400" cy="121400"/>
            </a:xfrm>
            <a:custGeom>
              <a:rect b="b" l="l" r="r" t="t"/>
              <a:pathLst>
                <a:path extrusionOk="0" h="4856" w="4856">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4"/>
            <p:cNvSpPr/>
            <p:nvPr/>
          </p:nvSpPr>
          <p:spPr>
            <a:xfrm>
              <a:off x="1739250" y="4903950"/>
              <a:ext cx="121400" cy="121400"/>
            </a:xfrm>
            <a:custGeom>
              <a:rect b="b" l="l" r="r" t="t"/>
              <a:pathLst>
                <a:path extrusionOk="0" h="4856" w="4856">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4"/>
            <p:cNvSpPr/>
            <p:nvPr/>
          </p:nvSpPr>
          <p:spPr>
            <a:xfrm>
              <a:off x="1739250" y="5355475"/>
              <a:ext cx="121400" cy="121400"/>
            </a:xfrm>
            <a:custGeom>
              <a:rect b="b" l="l" r="r" t="t"/>
              <a:pathLst>
                <a:path extrusionOk="0" h="4856" w="4856">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4"/>
            <p:cNvSpPr/>
            <p:nvPr/>
          </p:nvSpPr>
          <p:spPr>
            <a:xfrm>
              <a:off x="1889750" y="388625"/>
              <a:ext cx="121425" cy="121400"/>
            </a:xfrm>
            <a:custGeom>
              <a:rect b="b" l="l" r="r" t="t"/>
              <a:pathLst>
                <a:path extrusionOk="0" h="4856" w="4857">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4"/>
            <p:cNvSpPr/>
            <p:nvPr/>
          </p:nvSpPr>
          <p:spPr>
            <a:xfrm>
              <a:off x="1889750" y="840150"/>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4"/>
            <p:cNvSpPr/>
            <p:nvPr/>
          </p:nvSpPr>
          <p:spPr>
            <a:xfrm>
              <a:off x="1889750" y="3398850"/>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4"/>
            <p:cNvSpPr/>
            <p:nvPr/>
          </p:nvSpPr>
          <p:spPr>
            <a:xfrm>
              <a:off x="1889750" y="4602925"/>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4"/>
            <p:cNvSpPr/>
            <p:nvPr/>
          </p:nvSpPr>
          <p:spPr>
            <a:xfrm>
              <a:off x="1889750" y="5204975"/>
              <a:ext cx="121425" cy="121400"/>
            </a:xfrm>
            <a:custGeom>
              <a:rect b="b" l="l" r="r" t="t"/>
              <a:pathLst>
                <a:path extrusionOk="0" h="4856" w="4857">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4"/>
            <p:cNvSpPr/>
            <p:nvPr/>
          </p:nvSpPr>
          <p:spPr>
            <a:xfrm>
              <a:off x="2040275" y="689650"/>
              <a:ext cx="121400" cy="121400"/>
            </a:xfrm>
            <a:custGeom>
              <a:rect b="b" l="l" r="r" t="t"/>
              <a:pathLst>
                <a:path extrusionOk="0" h="4856" w="4856">
                  <a:moveTo>
                    <a:pt x="0" y="0"/>
                  </a:moveTo>
                  <a:lnTo>
                    <a:pt x="0"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4"/>
            <p:cNvSpPr/>
            <p:nvPr/>
          </p:nvSpPr>
          <p:spPr>
            <a:xfrm>
              <a:off x="2040275" y="1893725"/>
              <a:ext cx="121400" cy="121400"/>
            </a:xfrm>
            <a:custGeom>
              <a:rect b="b" l="l" r="r" t="t"/>
              <a:pathLst>
                <a:path extrusionOk="0" h="4856"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4"/>
            <p:cNvSpPr/>
            <p:nvPr/>
          </p:nvSpPr>
          <p:spPr>
            <a:xfrm>
              <a:off x="2040275" y="2796800"/>
              <a:ext cx="121400" cy="121400"/>
            </a:xfrm>
            <a:custGeom>
              <a:rect b="b" l="l" r="r" t="t"/>
              <a:pathLst>
                <a:path extrusionOk="0" h="4856" w="4856">
                  <a:moveTo>
                    <a:pt x="0" y="0"/>
                  </a:moveTo>
                  <a:lnTo>
                    <a:pt x="0"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4"/>
            <p:cNvSpPr/>
            <p:nvPr/>
          </p:nvSpPr>
          <p:spPr>
            <a:xfrm>
              <a:off x="2190775" y="5054450"/>
              <a:ext cx="121425" cy="121425"/>
            </a:xfrm>
            <a:custGeom>
              <a:rect b="b" l="l" r="r" t="t"/>
              <a:pathLst>
                <a:path extrusionOk="0" h="4857"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4"/>
            <p:cNvSpPr/>
            <p:nvPr/>
          </p:nvSpPr>
          <p:spPr>
            <a:xfrm>
              <a:off x="2341300" y="4753450"/>
              <a:ext cx="121400" cy="121400"/>
            </a:xfrm>
            <a:custGeom>
              <a:rect b="b" l="l" r="r" t="t"/>
              <a:pathLst>
                <a:path extrusionOk="0" h="4856" w="4856">
                  <a:moveTo>
                    <a:pt x="0" y="0"/>
                  </a:moveTo>
                  <a:lnTo>
                    <a:pt x="0" y="4855"/>
                  </a:lnTo>
                  <a:lnTo>
                    <a:pt x="4855" y="4855"/>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4"/>
            <p:cNvSpPr/>
            <p:nvPr/>
          </p:nvSpPr>
          <p:spPr>
            <a:xfrm>
              <a:off x="2642325" y="2646275"/>
              <a:ext cx="121400" cy="121425"/>
            </a:xfrm>
            <a:custGeom>
              <a:rect b="b" l="l" r="r" t="t"/>
              <a:pathLst>
                <a:path extrusionOk="0" h="4857" w="4856">
                  <a:moveTo>
                    <a:pt x="0" y="1"/>
                  </a:moveTo>
                  <a:lnTo>
                    <a:pt x="0" y="4856"/>
                  </a:lnTo>
                  <a:lnTo>
                    <a:pt x="4855" y="4856"/>
                  </a:lnTo>
                  <a:lnTo>
                    <a:pt x="4855"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4"/>
            <p:cNvSpPr/>
            <p:nvPr/>
          </p:nvSpPr>
          <p:spPr>
            <a:xfrm>
              <a:off x="2642325" y="5204975"/>
              <a:ext cx="121400" cy="121400"/>
            </a:xfrm>
            <a:custGeom>
              <a:rect b="b" l="l" r="r" t="t"/>
              <a:pathLst>
                <a:path extrusionOk="0" h="4856" w="4856">
                  <a:moveTo>
                    <a:pt x="0" y="0"/>
                  </a:moveTo>
                  <a:lnTo>
                    <a:pt x="0" y="4856"/>
                  </a:lnTo>
                  <a:lnTo>
                    <a:pt x="4855" y="4856"/>
                  </a:lnTo>
                  <a:lnTo>
                    <a:pt x="4855"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4"/>
            <p:cNvSpPr/>
            <p:nvPr/>
          </p:nvSpPr>
          <p:spPr>
            <a:xfrm>
              <a:off x="3244350" y="990675"/>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48" name="Google Shape;1248;p4"/>
          <p:cNvGrpSpPr/>
          <p:nvPr/>
        </p:nvGrpSpPr>
        <p:grpSpPr>
          <a:xfrm rot="10800000">
            <a:off x="6367294" y="28698"/>
            <a:ext cx="2017554" cy="5086302"/>
            <a:chOff x="1588750" y="238125"/>
            <a:chExt cx="2078025" cy="5238750"/>
          </a:xfrm>
        </p:grpSpPr>
        <p:sp>
          <p:nvSpPr>
            <p:cNvPr id="1249" name="Google Shape;1249;p4"/>
            <p:cNvSpPr/>
            <p:nvPr/>
          </p:nvSpPr>
          <p:spPr>
            <a:xfrm>
              <a:off x="1588750" y="1291700"/>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4"/>
            <p:cNvSpPr/>
            <p:nvPr/>
          </p:nvSpPr>
          <p:spPr>
            <a:xfrm>
              <a:off x="1588750" y="1592700"/>
              <a:ext cx="121400" cy="121425"/>
            </a:xfrm>
            <a:custGeom>
              <a:rect b="b" l="l" r="r" t="t"/>
              <a:pathLst>
                <a:path extrusionOk="0" h="4857"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4"/>
            <p:cNvSpPr/>
            <p:nvPr/>
          </p:nvSpPr>
          <p:spPr>
            <a:xfrm>
              <a:off x="1588750" y="2646275"/>
              <a:ext cx="121400" cy="121425"/>
            </a:xfrm>
            <a:custGeom>
              <a:rect b="b" l="l" r="r" t="t"/>
              <a:pathLst>
                <a:path extrusionOk="0" h="4857"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4"/>
            <p:cNvSpPr/>
            <p:nvPr/>
          </p:nvSpPr>
          <p:spPr>
            <a:xfrm>
              <a:off x="1588750" y="4000875"/>
              <a:ext cx="121400" cy="121425"/>
            </a:xfrm>
            <a:custGeom>
              <a:rect b="b" l="l" r="r" t="t"/>
              <a:pathLst>
                <a:path extrusionOk="0" h="4857"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4"/>
            <p:cNvSpPr/>
            <p:nvPr/>
          </p:nvSpPr>
          <p:spPr>
            <a:xfrm>
              <a:off x="1588750" y="4753450"/>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4"/>
            <p:cNvSpPr/>
            <p:nvPr/>
          </p:nvSpPr>
          <p:spPr>
            <a:xfrm>
              <a:off x="1588750" y="5054450"/>
              <a:ext cx="121400" cy="121425"/>
            </a:xfrm>
            <a:custGeom>
              <a:rect b="b" l="l" r="r" t="t"/>
              <a:pathLst>
                <a:path extrusionOk="0" h="4857"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4"/>
            <p:cNvSpPr/>
            <p:nvPr/>
          </p:nvSpPr>
          <p:spPr>
            <a:xfrm>
              <a:off x="1739250" y="539125"/>
              <a:ext cx="121400" cy="121425"/>
            </a:xfrm>
            <a:custGeom>
              <a:rect b="b" l="l" r="r" t="t"/>
              <a:pathLst>
                <a:path extrusionOk="0" h="4857"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4"/>
            <p:cNvSpPr/>
            <p:nvPr/>
          </p:nvSpPr>
          <p:spPr>
            <a:xfrm>
              <a:off x="1739250" y="1291700"/>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4"/>
            <p:cNvSpPr/>
            <p:nvPr/>
          </p:nvSpPr>
          <p:spPr>
            <a:xfrm>
              <a:off x="1739250" y="2796800"/>
              <a:ext cx="121400" cy="121400"/>
            </a:xfrm>
            <a:custGeom>
              <a:rect b="b" l="l" r="r" t="t"/>
              <a:pathLst>
                <a:path extrusionOk="0" h="4856" w="4856">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4"/>
            <p:cNvSpPr/>
            <p:nvPr/>
          </p:nvSpPr>
          <p:spPr>
            <a:xfrm>
              <a:off x="1739250" y="3398850"/>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4"/>
            <p:cNvSpPr/>
            <p:nvPr/>
          </p:nvSpPr>
          <p:spPr>
            <a:xfrm>
              <a:off x="1739250" y="3549350"/>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4"/>
            <p:cNvSpPr/>
            <p:nvPr/>
          </p:nvSpPr>
          <p:spPr>
            <a:xfrm>
              <a:off x="1739250" y="4301900"/>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4"/>
            <p:cNvSpPr/>
            <p:nvPr/>
          </p:nvSpPr>
          <p:spPr>
            <a:xfrm>
              <a:off x="1739250" y="5204975"/>
              <a:ext cx="121400" cy="121400"/>
            </a:xfrm>
            <a:custGeom>
              <a:rect b="b" l="l" r="r" t="t"/>
              <a:pathLst>
                <a:path extrusionOk="0" h="4856" w="4856">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4"/>
            <p:cNvSpPr/>
            <p:nvPr/>
          </p:nvSpPr>
          <p:spPr>
            <a:xfrm>
              <a:off x="1889750" y="238125"/>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4"/>
            <p:cNvSpPr/>
            <p:nvPr/>
          </p:nvSpPr>
          <p:spPr>
            <a:xfrm>
              <a:off x="1889750" y="1442200"/>
              <a:ext cx="121425" cy="121400"/>
            </a:xfrm>
            <a:custGeom>
              <a:rect b="b" l="l" r="r" t="t"/>
              <a:pathLst>
                <a:path extrusionOk="0" h="4856" w="4857">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4"/>
            <p:cNvSpPr/>
            <p:nvPr/>
          </p:nvSpPr>
          <p:spPr>
            <a:xfrm>
              <a:off x="1889750" y="1743225"/>
              <a:ext cx="121425" cy="121400"/>
            </a:xfrm>
            <a:custGeom>
              <a:rect b="b" l="l" r="r" t="t"/>
              <a:pathLst>
                <a:path extrusionOk="0" h="4856" w="4857">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4"/>
            <p:cNvSpPr/>
            <p:nvPr/>
          </p:nvSpPr>
          <p:spPr>
            <a:xfrm>
              <a:off x="1889750" y="1893725"/>
              <a:ext cx="121425" cy="121400"/>
            </a:xfrm>
            <a:custGeom>
              <a:rect b="b" l="l" r="r" t="t"/>
              <a:pathLst>
                <a:path extrusionOk="0" h="4856"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4"/>
            <p:cNvSpPr/>
            <p:nvPr/>
          </p:nvSpPr>
          <p:spPr>
            <a:xfrm>
              <a:off x="1889750" y="2044250"/>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4"/>
            <p:cNvSpPr/>
            <p:nvPr/>
          </p:nvSpPr>
          <p:spPr>
            <a:xfrm>
              <a:off x="1889750" y="2194750"/>
              <a:ext cx="121425" cy="121400"/>
            </a:xfrm>
            <a:custGeom>
              <a:rect b="b" l="l" r="r" t="t"/>
              <a:pathLst>
                <a:path extrusionOk="0" h="4856"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4"/>
            <p:cNvSpPr/>
            <p:nvPr/>
          </p:nvSpPr>
          <p:spPr>
            <a:xfrm>
              <a:off x="1889750" y="2345275"/>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4"/>
            <p:cNvSpPr/>
            <p:nvPr/>
          </p:nvSpPr>
          <p:spPr>
            <a:xfrm>
              <a:off x="1889750" y="2495775"/>
              <a:ext cx="121425" cy="121400"/>
            </a:xfrm>
            <a:custGeom>
              <a:rect b="b" l="l" r="r" t="t"/>
              <a:pathLst>
                <a:path extrusionOk="0" h="4856"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4"/>
            <p:cNvSpPr/>
            <p:nvPr/>
          </p:nvSpPr>
          <p:spPr>
            <a:xfrm>
              <a:off x="1889750" y="2646275"/>
              <a:ext cx="121425" cy="121425"/>
            </a:xfrm>
            <a:custGeom>
              <a:rect b="b" l="l" r="r" t="t"/>
              <a:pathLst>
                <a:path extrusionOk="0" h="4857"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4"/>
            <p:cNvSpPr/>
            <p:nvPr/>
          </p:nvSpPr>
          <p:spPr>
            <a:xfrm>
              <a:off x="1889750" y="2796800"/>
              <a:ext cx="121425" cy="121400"/>
            </a:xfrm>
            <a:custGeom>
              <a:rect b="b" l="l" r="r" t="t"/>
              <a:pathLst>
                <a:path extrusionOk="0" h="4856" w="4857">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4"/>
            <p:cNvSpPr/>
            <p:nvPr/>
          </p:nvSpPr>
          <p:spPr>
            <a:xfrm>
              <a:off x="1889750" y="2947300"/>
              <a:ext cx="121425" cy="121425"/>
            </a:xfrm>
            <a:custGeom>
              <a:rect b="b" l="l" r="r" t="t"/>
              <a:pathLst>
                <a:path extrusionOk="0" h="4857"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4"/>
            <p:cNvSpPr/>
            <p:nvPr/>
          </p:nvSpPr>
          <p:spPr>
            <a:xfrm>
              <a:off x="1889750" y="3097825"/>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4"/>
            <p:cNvSpPr/>
            <p:nvPr/>
          </p:nvSpPr>
          <p:spPr>
            <a:xfrm>
              <a:off x="1889750" y="3850375"/>
              <a:ext cx="121425" cy="121400"/>
            </a:xfrm>
            <a:custGeom>
              <a:rect b="b" l="l" r="r" t="t"/>
              <a:pathLst>
                <a:path extrusionOk="0" h="4856" w="4857">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4"/>
            <p:cNvSpPr/>
            <p:nvPr/>
          </p:nvSpPr>
          <p:spPr>
            <a:xfrm>
              <a:off x="1889750" y="4000875"/>
              <a:ext cx="121425" cy="121425"/>
            </a:xfrm>
            <a:custGeom>
              <a:rect b="b" l="l" r="r" t="t"/>
              <a:pathLst>
                <a:path extrusionOk="0" h="4857"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4"/>
            <p:cNvSpPr/>
            <p:nvPr/>
          </p:nvSpPr>
          <p:spPr>
            <a:xfrm>
              <a:off x="1889750" y="4151400"/>
              <a:ext cx="121425" cy="121400"/>
            </a:xfrm>
            <a:custGeom>
              <a:rect b="b" l="l" r="r" t="t"/>
              <a:pathLst>
                <a:path extrusionOk="0" h="4856" w="4857">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4"/>
            <p:cNvSpPr/>
            <p:nvPr/>
          </p:nvSpPr>
          <p:spPr>
            <a:xfrm>
              <a:off x="1889750" y="4301900"/>
              <a:ext cx="121425" cy="121400"/>
            </a:xfrm>
            <a:custGeom>
              <a:rect b="b" l="l" r="r" t="t"/>
              <a:pathLst>
                <a:path extrusionOk="0" h="4856"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4"/>
            <p:cNvSpPr/>
            <p:nvPr/>
          </p:nvSpPr>
          <p:spPr>
            <a:xfrm>
              <a:off x="1889750" y="4452425"/>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4"/>
            <p:cNvSpPr/>
            <p:nvPr/>
          </p:nvSpPr>
          <p:spPr>
            <a:xfrm>
              <a:off x="1889750" y="4753450"/>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4"/>
            <p:cNvSpPr/>
            <p:nvPr/>
          </p:nvSpPr>
          <p:spPr>
            <a:xfrm>
              <a:off x="1889750" y="4903950"/>
              <a:ext cx="121425" cy="121400"/>
            </a:xfrm>
            <a:custGeom>
              <a:rect b="b" l="l" r="r" t="t"/>
              <a:pathLst>
                <a:path extrusionOk="0" h="4856"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4"/>
            <p:cNvSpPr/>
            <p:nvPr/>
          </p:nvSpPr>
          <p:spPr>
            <a:xfrm>
              <a:off x="2040275" y="388625"/>
              <a:ext cx="121400" cy="121400"/>
            </a:xfrm>
            <a:custGeom>
              <a:rect b="b" l="l" r="r" t="t"/>
              <a:pathLst>
                <a:path extrusionOk="0" h="4856" w="4856">
                  <a:moveTo>
                    <a:pt x="0" y="0"/>
                  </a:moveTo>
                  <a:lnTo>
                    <a:pt x="0"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4"/>
            <p:cNvSpPr/>
            <p:nvPr/>
          </p:nvSpPr>
          <p:spPr>
            <a:xfrm>
              <a:off x="2040275" y="1141175"/>
              <a:ext cx="121400" cy="121400"/>
            </a:xfrm>
            <a:custGeom>
              <a:rect b="b" l="l" r="r" t="t"/>
              <a:pathLst>
                <a:path extrusionOk="0" h="4856" w="4856">
                  <a:moveTo>
                    <a:pt x="0" y="1"/>
                  </a:moveTo>
                  <a:lnTo>
                    <a:pt x="0"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4"/>
            <p:cNvSpPr/>
            <p:nvPr/>
          </p:nvSpPr>
          <p:spPr>
            <a:xfrm>
              <a:off x="2040275" y="1291700"/>
              <a:ext cx="121400" cy="121400"/>
            </a:xfrm>
            <a:custGeom>
              <a:rect b="b" l="l" r="r" t="t"/>
              <a:pathLst>
                <a:path extrusionOk="0" h="4856" w="4856">
                  <a:moveTo>
                    <a:pt x="0" y="0"/>
                  </a:moveTo>
                  <a:lnTo>
                    <a:pt x="0"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4"/>
            <p:cNvSpPr/>
            <p:nvPr/>
          </p:nvSpPr>
          <p:spPr>
            <a:xfrm>
              <a:off x="2040275" y="1442200"/>
              <a:ext cx="121400" cy="121400"/>
            </a:xfrm>
            <a:custGeom>
              <a:rect b="b" l="l" r="r" t="t"/>
              <a:pathLst>
                <a:path extrusionOk="0" h="4856" w="4856">
                  <a:moveTo>
                    <a:pt x="0" y="0"/>
                  </a:moveTo>
                  <a:lnTo>
                    <a:pt x="0"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4"/>
            <p:cNvSpPr/>
            <p:nvPr/>
          </p:nvSpPr>
          <p:spPr>
            <a:xfrm>
              <a:off x="2040275" y="1743225"/>
              <a:ext cx="121400" cy="121400"/>
            </a:xfrm>
            <a:custGeom>
              <a:rect b="b" l="l" r="r" t="t"/>
              <a:pathLst>
                <a:path extrusionOk="0" h="4856" w="4856">
                  <a:moveTo>
                    <a:pt x="0" y="0"/>
                  </a:moveTo>
                  <a:lnTo>
                    <a:pt x="0"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4"/>
            <p:cNvSpPr/>
            <p:nvPr/>
          </p:nvSpPr>
          <p:spPr>
            <a:xfrm>
              <a:off x="2040275" y="2044250"/>
              <a:ext cx="121400" cy="121400"/>
            </a:xfrm>
            <a:custGeom>
              <a:rect b="b" l="l" r="r" t="t"/>
              <a:pathLst>
                <a:path extrusionOk="0" h="4856" w="4856">
                  <a:moveTo>
                    <a:pt x="0" y="0"/>
                  </a:moveTo>
                  <a:lnTo>
                    <a:pt x="0"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4"/>
            <p:cNvSpPr/>
            <p:nvPr/>
          </p:nvSpPr>
          <p:spPr>
            <a:xfrm>
              <a:off x="2040275" y="2646275"/>
              <a:ext cx="121400" cy="121425"/>
            </a:xfrm>
            <a:custGeom>
              <a:rect b="b" l="l" r="r" t="t"/>
              <a:pathLst>
                <a:path extrusionOk="0" h="4857" w="4856">
                  <a:moveTo>
                    <a:pt x="0" y="1"/>
                  </a:moveTo>
                  <a:lnTo>
                    <a:pt x="0"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4"/>
            <p:cNvSpPr/>
            <p:nvPr/>
          </p:nvSpPr>
          <p:spPr>
            <a:xfrm>
              <a:off x="2040275" y="2947300"/>
              <a:ext cx="121400" cy="121425"/>
            </a:xfrm>
            <a:custGeom>
              <a:rect b="b" l="l" r="r" t="t"/>
              <a:pathLst>
                <a:path extrusionOk="0" h="4857" w="4856">
                  <a:moveTo>
                    <a:pt x="0" y="1"/>
                  </a:moveTo>
                  <a:lnTo>
                    <a:pt x="0"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4"/>
            <p:cNvSpPr/>
            <p:nvPr/>
          </p:nvSpPr>
          <p:spPr>
            <a:xfrm>
              <a:off x="2040275" y="3097825"/>
              <a:ext cx="121400" cy="121400"/>
            </a:xfrm>
            <a:custGeom>
              <a:rect b="b" l="l" r="r" t="t"/>
              <a:pathLst>
                <a:path extrusionOk="0" h="4856" w="4856">
                  <a:moveTo>
                    <a:pt x="0" y="0"/>
                  </a:moveTo>
                  <a:lnTo>
                    <a:pt x="0"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4"/>
            <p:cNvSpPr/>
            <p:nvPr/>
          </p:nvSpPr>
          <p:spPr>
            <a:xfrm>
              <a:off x="2040275" y="3248325"/>
              <a:ext cx="121400" cy="121400"/>
            </a:xfrm>
            <a:custGeom>
              <a:rect b="b" l="l" r="r" t="t"/>
              <a:pathLst>
                <a:path extrusionOk="0" h="4856" w="4856">
                  <a:moveTo>
                    <a:pt x="0" y="1"/>
                  </a:moveTo>
                  <a:lnTo>
                    <a:pt x="0"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4"/>
            <p:cNvSpPr/>
            <p:nvPr/>
          </p:nvSpPr>
          <p:spPr>
            <a:xfrm>
              <a:off x="2040275" y="3549350"/>
              <a:ext cx="121400" cy="121400"/>
            </a:xfrm>
            <a:custGeom>
              <a:rect b="b" l="l" r="r" t="t"/>
              <a:pathLst>
                <a:path extrusionOk="0" h="4856" w="4856">
                  <a:moveTo>
                    <a:pt x="0" y="1"/>
                  </a:moveTo>
                  <a:lnTo>
                    <a:pt x="0"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4"/>
            <p:cNvSpPr/>
            <p:nvPr/>
          </p:nvSpPr>
          <p:spPr>
            <a:xfrm>
              <a:off x="2040275" y="3699875"/>
              <a:ext cx="121400" cy="121400"/>
            </a:xfrm>
            <a:custGeom>
              <a:rect b="b" l="l" r="r" t="t"/>
              <a:pathLst>
                <a:path extrusionOk="0" h="4856" w="4856">
                  <a:moveTo>
                    <a:pt x="0" y="0"/>
                  </a:moveTo>
                  <a:lnTo>
                    <a:pt x="0"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4"/>
            <p:cNvSpPr/>
            <p:nvPr/>
          </p:nvSpPr>
          <p:spPr>
            <a:xfrm>
              <a:off x="2040275" y="3850375"/>
              <a:ext cx="121400" cy="121400"/>
            </a:xfrm>
            <a:custGeom>
              <a:rect b="b" l="l" r="r" t="t"/>
              <a:pathLst>
                <a:path extrusionOk="0" h="4856" w="4856">
                  <a:moveTo>
                    <a:pt x="0" y="0"/>
                  </a:moveTo>
                  <a:lnTo>
                    <a:pt x="0"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4"/>
            <p:cNvSpPr/>
            <p:nvPr/>
          </p:nvSpPr>
          <p:spPr>
            <a:xfrm>
              <a:off x="2040275" y="4000875"/>
              <a:ext cx="121400" cy="121425"/>
            </a:xfrm>
            <a:custGeom>
              <a:rect b="b" l="l" r="r" t="t"/>
              <a:pathLst>
                <a:path extrusionOk="0" h="4857" w="4856">
                  <a:moveTo>
                    <a:pt x="0" y="1"/>
                  </a:moveTo>
                  <a:lnTo>
                    <a:pt x="0"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4"/>
            <p:cNvSpPr/>
            <p:nvPr/>
          </p:nvSpPr>
          <p:spPr>
            <a:xfrm>
              <a:off x="2040275" y="4301900"/>
              <a:ext cx="121400" cy="121400"/>
            </a:xfrm>
            <a:custGeom>
              <a:rect b="b" l="l" r="r" t="t"/>
              <a:pathLst>
                <a:path extrusionOk="0" h="4856" w="4856">
                  <a:moveTo>
                    <a:pt x="0" y="1"/>
                  </a:moveTo>
                  <a:lnTo>
                    <a:pt x="0"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4"/>
            <p:cNvSpPr/>
            <p:nvPr/>
          </p:nvSpPr>
          <p:spPr>
            <a:xfrm>
              <a:off x="2040275" y="4452425"/>
              <a:ext cx="121400" cy="121400"/>
            </a:xfrm>
            <a:custGeom>
              <a:rect b="b" l="l" r="r" t="t"/>
              <a:pathLst>
                <a:path extrusionOk="0" h="4856" w="4856">
                  <a:moveTo>
                    <a:pt x="0" y="0"/>
                  </a:moveTo>
                  <a:lnTo>
                    <a:pt x="0"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4"/>
            <p:cNvSpPr/>
            <p:nvPr/>
          </p:nvSpPr>
          <p:spPr>
            <a:xfrm>
              <a:off x="2040275" y="4903950"/>
              <a:ext cx="121400" cy="121400"/>
            </a:xfrm>
            <a:custGeom>
              <a:rect b="b" l="l" r="r" t="t"/>
              <a:pathLst>
                <a:path extrusionOk="0" h="4856" w="4856">
                  <a:moveTo>
                    <a:pt x="0" y="1"/>
                  </a:moveTo>
                  <a:lnTo>
                    <a:pt x="0"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4"/>
            <p:cNvSpPr/>
            <p:nvPr/>
          </p:nvSpPr>
          <p:spPr>
            <a:xfrm>
              <a:off x="2040275" y="5054450"/>
              <a:ext cx="121400" cy="121425"/>
            </a:xfrm>
            <a:custGeom>
              <a:rect b="b" l="l" r="r" t="t"/>
              <a:pathLst>
                <a:path extrusionOk="0" h="4857" w="4856">
                  <a:moveTo>
                    <a:pt x="0" y="1"/>
                  </a:moveTo>
                  <a:lnTo>
                    <a:pt x="0"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4"/>
            <p:cNvSpPr/>
            <p:nvPr/>
          </p:nvSpPr>
          <p:spPr>
            <a:xfrm>
              <a:off x="2040275" y="5204975"/>
              <a:ext cx="121400" cy="121400"/>
            </a:xfrm>
            <a:custGeom>
              <a:rect b="b" l="l" r="r" t="t"/>
              <a:pathLst>
                <a:path extrusionOk="0" h="4856" w="4856">
                  <a:moveTo>
                    <a:pt x="0" y="0"/>
                  </a:moveTo>
                  <a:lnTo>
                    <a:pt x="0"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4"/>
            <p:cNvSpPr/>
            <p:nvPr/>
          </p:nvSpPr>
          <p:spPr>
            <a:xfrm>
              <a:off x="2190775" y="238125"/>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4"/>
            <p:cNvSpPr/>
            <p:nvPr/>
          </p:nvSpPr>
          <p:spPr>
            <a:xfrm>
              <a:off x="2190775" y="689650"/>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4"/>
            <p:cNvSpPr/>
            <p:nvPr/>
          </p:nvSpPr>
          <p:spPr>
            <a:xfrm>
              <a:off x="2190775" y="840150"/>
              <a:ext cx="121425" cy="121400"/>
            </a:xfrm>
            <a:custGeom>
              <a:rect b="b" l="l" r="r" t="t"/>
              <a:pathLst>
                <a:path extrusionOk="0" h="4856"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4"/>
            <p:cNvSpPr/>
            <p:nvPr/>
          </p:nvSpPr>
          <p:spPr>
            <a:xfrm>
              <a:off x="2190775" y="1141175"/>
              <a:ext cx="121425" cy="121400"/>
            </a:xfrm>
            <a:custGeom>
              <a:rect b="b" l="l" r="r" t="t"/>
              <a:pathLst>
                <a:path extrusionOk="0" h="4856"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4"/>
            <p:cNvSpPr/>
            <p:nvPr/>
          </p:nvSpPr>
          <p:spPr>
            <a:xfrm>
              <a:off x="2190775" y="1291700"/>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4"/>
            <p:cNvSpPr/>
            <p:nvPr/>
          </p:nvSpPr>
          <p:spPr>
            <a:xfrm>
              <a:off x="2190775" y="1592700"/>
              <a:ext cx="121425" cy="121425"/>
            </a:xfrm>
            <a:custGeom>
              <a:rect b="b" l="l" r="r" t="t"/>
              <a:pathLst>
                <a:path extrusionOk="0" h="4857"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4"/>
            <p:cNvSpPr/>
            <p:nvPr/>
          </p:nvSpPr>
          <p:spPr>
            <a:xfrm>
              <a:off x="2190775" y="1743225"/>
              <a:ext cx="121425" cy="121400"/>
            </a:xfrm>
            <a:custGeom>
              <a:rect b="b" l="l" r="r" t="t"/>
              <a:pathLst>
                <a:path extrusionOk="0" h="4856" w="4857">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4"/>
            <p:cNvSpPr/>
            <p:nvPr/>
          </p:nvSpPr>
          <p:spPr>
            <a:xfrm>
              <a:off x="2190775" y="1893725"/>
              <a:ext cx="121425" cy="121400"/>
            </a:xfrm>
            <a:custGeom>
              <a:rect b="b" l="l" r="r" t="t"/>
              <a:pathLst>
                <a:path extrusionOk="0" h="4856"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4"/>
            <p:cNvSpPr/>
            <p:nvPr/>
          </p:nvSpPr>
          <p:spPr>
            <a:xfrm>
              <a:off x="2190775" y="2044250"/>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4"/>
            <p:cNvSpPr/>
            <p:nvPr/>
          </p:nvSpPr>
          <p:spPr>
            <a:xfrm>
              <a:off x="2190775" y="2194750"/>
              <a:ext cx="121425" cy="121400"/>
            </a:xfrm>
            <a:custGeom>
              <a:rect b="b" l="l" r="r" t="t"/>
              <a:pathLst>
                <a:path extrusionOk="0" h="4856"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4"/>
            <p:cNvSpPr/>
            <p:nvPr/>
          </p:nvSpPr>
          <p:spPr>
            <a:xfrm>
              <a:off x="2190775" y="2345275"/>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4"/>
            <p:cNvSpPr/>
            <p:nvPr/>
          </p:nvSpPr>
          <p:spPr>
            <a:xfrm>
              <a:off x="2190775" y="2495775"/>
              <a:ext cx="121425" cy="121400"/>
            </a:xfrm>
            <a:custGeom>
              <a:rect b="b" l="l" r="r" t="t"/>
              <a:pathLst>
                <a:path extrusionOk="0" h="4856"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4"/>
            <p:cNvSpPr/>
            <p:nvPr/>
          </p:nvSpPr>
          <p:spPr>
            <a:xfrm>
              <a:off x="2190775" y="2796800"/>
              <a:ext cx="121425" cy="121400"/>
            </a:xfrm>
            <a:custGeom>
              <a:rect b="b" l="l" r="r" t="t"/>
              <a:pathLst>
                <a:path extrusionOk="0" h="4856" w="4857">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4"/>
            <p:cNvSpPr/>
            <p:nvPr/>
          </p:nvSpPr>
          <p:spPr>
            <a:xfrm>
              <a:off x="2190775" y="3097825"/>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4"/>
            <p:cNvSpPr/>
            <p:nvPr/>
          </p:nvSpPr>
          <p:spPr>
            <a:xfrm>
              <a:off x="2190775" y="3248325"/>
              <a:ext cx="121425" cy="121400"/>
            </a:xfrm>
            <a:custGeom>
              <a:rect b="b" l="l" r="r" t="t"/>
              <a:pathLst>
                <a:path extrusionOk="0" h="4856"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4"/>
            <p:cNvSpPr/>
            <p:nvPr/>
          </p:nvSpPr>
          <p:spPr>
            <a:xfrm>
              <a:off x="2190775" y="3398850"/>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4"/>
            <p:cNvSpPr/>
            <p:nvPr/>
          </p:nvSpPr>
          <p:spPr>
            <a:xfrm>
              <a:off x="2190775" y="3549350"/>
              <a:ext cx="121425" cy="121400"/>
            </a:xfrm>
            <a:custGeom>
              <a:rect b="b" l="l" r="r" t="t"/>
              <a:pathLst>
                <a:path extrusionOk="0" h="4856"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4"/>
            <p:cNvSpPr/>
            <p:nvPr/>
          </p:nvSpPr>
          <p:spPr>
            <a:xfrm>
              <a:off x="2190775" y="3699875"/>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4"/>
            <p:cNvSpPr/>
            <p:nvPr/>
          </p:nvSpPr>
          <p:spPr>
            <a:xfrm>
              <a:off x="2190775" y="4000875"/>
              <a:ext cx="121425" cy="121425"/>
            </a:xfrm>
            <a:custGeom>
              <a:rect b="b" l="l" r="r" t="t"/>
              <a:pathLst>
                <a:path extrusionOk="0" h="4857"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4"/>
            <p:cNvSpPr/>
            <p:nvPr/>
          </p:nvSpPr>
          <p:spPr>
            <a:xfrm>
              <a:off x="2190775" y="4151400"/>
              <a:ext cx="121425" cy="121400"/>
            </a:xfrm>
            <a:custGeom>
              <a:rect b="b" l="l" r="r" t="t"/>
              <a:pathLst>
                <a:path extrusionOk="0" h="4856" w="4857">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4"/>
            <p:cNvSpPr/>
            <p:nvPr/>
          </p:nvSpPr>
          <p:spPr>
            <a:xfrm>
              <a:off x="2190775" y="4452425"/>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4"/>
            <p:cNvSpPr/>
            <p:nvPr/>
          </p:nvSpPr>
          <p:spPr>
            <a:xfrm>
              <a:off x="2190775" y="4602925"/>
              <a:ext cx="121425" cy="121400"/>
            </a:xfrm>
            <a:custGeom>
              <a:rect b="b" l="l" r="r" t="t"/>
              <a:pathLst>
                <a:path extrusionOk="0" h="4856"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4"/>
            <p:cNvSpPr/>
            <p:nvPr/>
          </p:nvSpPr>
          <p:spPr>
            <a:xfrm>
              <a:off x="2190775" y="4753450"/>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4"/>
            <p:cNvSpPr/>
            <p:nvPr/>
          </p:nvSpPr>
          <p:spPr>
            <a:xfrm>
              <a:off x="2190775" y="5204975"/>
              <a:ext cx="121425" cy="121400"/>
            </a:xfrm>
            <a:custGeom>
              <a:rect b="b" l="l" r="r" t="t"/>
              <a:pathLst>
                <a:path extrusionOk="0" h="4856" w="4857">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4"/>
            <p:cNvSpPr/>
            <p:nvPr/>
          </p:nvSpPr>
          <p:spPr>
            <a:xfrm>
              <a:off x="2190775" y="5355475"/>
              <a:ext cx="121425" cy="121400"/>
            </a:xfrm>
            <a:custGeom>
              <a:rect b="b" l="l" r="r" t="t"/>
              <a:pathLst>
                <a:path extrusionOk="0" h="4856"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4"/>
            <p:cNvSpPr/>
            <p:nvPr/>
          </p:nvSpPr>
          <p:spPr>
            <a:xfrm>
              <a:off x="2341300" y="539125"/>
              <a:ext cx="121400" cy="121425"/>
            </a:xfrm>
            <a:custGeom>
              <a:rect b="b" l="l" r="r" t="t"/>
              <a:pathLst>
                <a:path extrusionOk="0" h="4857"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4"/>
            <p:cNvSpPr/>
            <p:nvPr/>
          </p:nvSpPr>
          <p:spPr>
            <a:xfrm>
              <a:off x="2341300" y="689650"/>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4"/>
            <p:cNvSpPr/>
            <p:nvPr/>
          </p:nvSpPr>
          <p:spPr>
            <a:xfrm>
              <a:off x="2341300" y="990675"/>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4"/>
            <p:cNvSpPr/>
            <p:nvPr/>
          </p:nvSpPr>
          <p:spPr>
            <a:xfrm>
              <a:off x="2341300" y="1291700"/>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4"/>
            <p:cNvSpPr/>
            <p:nvPr/>
          </p:nvSpPr>
          <p:spPr>
            <a:xfrm>
              <a:off x="2341300" y="1442200"/>
              <a:ext cx="121400" cy="121400"/>
            </a:xfrm>
            <a:custGeom>
              <a:rect b="b" l="l" r="r" t="t"/>
              <a:pathLst>
                <a:path extrusionOk="0" h="4856" w="4856">
                  <a:moveTo>
                    <a:pt x="0" y="0"/>
                  </a:moveTo>
                  <a:lnTo>
                    <a:pt x="0" y="4856"/>
                  </a:lnTo>
                  <a:lnTo>
                    <a:pt x="4855" y="4856"/>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4"/>
            <p:cNvSpPr/>
            <p:nvPr/>
          </p:nvSpPr>
          <p:spPr>
            <a:xfrm>
              <a:off x="2341300" y="1592700"/>
              <a:ext cx="121400" cy="121425"/>
            </a:xfrm>
            <a:custGeom>
              <a:rect b="b" l="l" r="r" t="t"/>
              <a:pathLst>
                <a:path extrusionOk="0" h="4857"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4"/>
            <p:cNvSpPr/>
            <p:nvPr/>
          </p:nvSpPr>
          <p:spPr>
            <a:xfrm>
              <a:off x="2341300" y="1743225"/>
              <a:ext cx="121400" cy="121400"/>
            </a:xfrm>
            <a:custGeom>
              <a:rect b="b" l="l" r="r" t="t"/>
              <a:pathLst>
                <a:path extrusionOk="0" h="4856" w="4856">
                  <a:moveTo>
                    <a:pt x="0" y="0"/>
                  </a:moveTo>
                  <a:lnTo>
                    <a:pt x="0" y="4856"/>
                  </a:lnTo>
                  <a:lnTo>
                    <a:pt x="4855" y="4856"/>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4"/>
            <p:cNvSpPr/>
            <p:nvPr/>
          </p:nvSpPr>
          <p:spPr>
            <a:xfrm>
              <a:off x="2341300" y="2194750"/>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4"/>
            <p:cNvSpPr/>
            <p:nvPr/>
          </p:nvSpPr>
          <p:spPr>
            <a:xfrm>
              <a:off x="2341300" y="2345275"/>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4"/>
            <p:cNvSpPr/>
            <p:nvPr/>
          </p:nvSpPr>
          <p:spPr>
            <a:xfrm>
              <a:off x="2341300" y="2495775"/>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4"/>
            <p:cNvSpPr/>
            <p:nvPr/>
          </p:nvSpPr>
          <p:spPr>
            <a:xfrm>
              <a:off x="2341300" y="2646275"/>
              <a:ext cx="121400" cy="121425"/>
            </a:xfrm>
            <a:custGeom>
              <a:rect b="b" l="l" r="r" t="t"/>
              <a:pathLst>
                <a:path extrusionOk="0" h="4857"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4"/>
            <p:cNvSpPr/>
            <p:nvPr/>
          </p:nvSpPr>
          <p:spPr>
            <a:xfrm>
              <a:off x="2341300" y="2796800"/>
              <a:ext cx="121400" cy="121400"/>
            </a:xfrm>
            <a:custGeom>
              <a:rect b="b" l="l" r="r" t="t"/>
              <a:pathLst>
                <a:path extrusionOk="0" h="4856" w="4856">
                  <a:moveTo>
                    <a:pt x="0" y="0"/>
                  </a:moveTo>
                  <a:lnTo>
                    <a:pt x="0" y="4856"/>
                  </a:lnTo>
                  <a:lnTo>
                    <a:pt x="4855" y="4856"/>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4"/>
            <p:cNvSpPr/>
            <p:nvPr/>
          </p:nvSpPr>
          <p:spPr>
            <a:xfrm>
              <a:off x="2341300" y="2947300"/>
              <a:ext cx="121400" cy="121425"/>
            </a:xfrm>
            <a:custGeom>
              <a:rect b="b" l="l" r="r" t="t"/>
              <a:pathLst>
                <a:path extrusionOk="0" h="4857"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4"/>
            <p:cNvSpPr/>
            <p:nvPr/>
          </p:nvSpPr>
          <p:spPr>
            <a:xfrm>
              <a:off x="2341300" y="3097825"/>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4"/>
            <p:cNvSpPr/>
            <p:nvPr/>
          </p:nvSpPr>
          <p:spPr>
            <a:xfrm>
              <a:off x="2341300" y="3248325"/>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4"/>
            <p:cNvSpPr/>
            <p:nvPr/>
          </p:nvSpPr>
          <p:spPr>
            <a:xfrm>
              <a:off x="2341300" y="3398850"/>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4"/>
            <p:cNvSpPr/>
            <p:nvPr/>
          </p:nvSpPr>
          <p:spPr>
            <a:xfrm>
              <a:off x="2341300" y="3549350"/>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4"/>
            <p:cNvSpPr/>
            <p:nvPr/>
          </p:nvSpPr>
          <p:spPr>
            <a:xfrm>
              <a:off x="2341300" y="3850375"/>
              <a:ext cx="121400" cy="121400"/>
            </a:xfrm>
            <a:custGeom>
              <a:rect b="b" l="l" r="r" t="t"/>
              <a:pathLst>
                <a:path extrusionOk="0" h="4856" w="4856">
                  <a:moveTo>
                    <a:pt x="0" y="0"/>
                  </a:moveTo>
                  <a:lnTo>
                    <a:pt x="0" y="4856"/>
                  </a:lnTo>
                  <a:lnTo>
                    <a:pt x="4855" y="4856"/>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4"/>
            <p:cNvSpPr/>
            <p:nvPr/>
          </p:nvSpPr>
          <p:spPr>
            <a:xfrm>
              <a:off x="2341300" y="4151400"/>
              <a:ext cx="121400" cy="121400"/>
            </a:xfrm>
            <a:custGeom>
              <a:rect b="b" l="l" r="r" t="t"/>
              <a:pathLst>
                <a:path extrusionOk="0" h="4856" w="4856">
                  <a:moveTo>
                    <a:pt x="0" y="0"/>
                  </a:moveTo>
                  <a:lnTo>
                    <a:pt x="0" y="4856"/>
                  </a:lnTo>
                  <a:lnTo>
                    <a:pt x="4855" y="4856"/>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4"/>
            <p:cNvSpPr/>
            <p:nvPr/>
          </p:nvSpPr>
          <p:spPr>
            <a:xfrm>
              <a:off x="2341300" y="4301900"/>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4"/>
            <p:cNvSpPr/>
            <p:nvPr/>
          </p:nvSpPr>
          <p:spPr>
            <a:xfrm>
              <a:off x="2341300" y="4452425"/>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4"/>
            <p:cNvSpPr/>
            <p:nvPr/>
          </p:nvSpPr>
          <p:spPr>
            <a:xfrm>
              <a:off x="2341300" y="4602925"/>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4"/>
            <p:cNvSpPr/>
            <p:nvPr/>
          </p:nvSpPr>
          <p:spPr>
            <a:xfrm>
              <a:off x="2341300" y="4903950"/>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4"/>
            <p:cNvSpPr/>
            <p:nvPr/>
          </p:nvSpPr>
          <p:spPr>
            <a:xfrm>
              <a:off x="2341300" y="5054450"/>
              <a:ext cx="121400" cy="121425"/>
            </a:xfrm>
            <a:custGeom>
              <a:rect b="b" l="l" r="r" t="t"/>
              <a:pathLst>
                <a:path extrusionOk="0" h="4857"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4"/>
            <p:cNvSpPr/>
            <p:nvPr/>
          </p:nvSpPr>
          <p:spPr>
            <a:xfrm>
              <a:off x="2341300" y="5204975"/>
              <a:ext cx="121400" cy="121400"/>
            </a:xfrm>
            <a:custGeom>
              <a:rect b="b" l="l" r="r" t="t"/>
              <a:pathLst>
                <a:path extrusionOk="0" h="4856" w="4856">
                  <a:moveTo>
                    <a:pt x="0" y="0"/>
                  </a:moveTo>
                  <a:lnTo>
                    <a:pt x="0" y="4856"/>
                  </a:lnTo>
                  <a:lnTo>
                    <a:pt x="4855" y="4856"/>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4"/>
            <p:cNvSpPr/>
            <p:nvPr/>
          </p:nvSpPr>
          <p:spPr>
            <a:xfrm>
              <a:off x="2341300" y="5355475"/>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4"/>
            <p:cNvSpPr/>
            <p:nvPr/>
          </p:nvSpPr>
          <p:spPr>
            <a:xfrm>
              <a:off x="2491800" y="388625"/>
              <a:ext cx="121400" cy="121400"/>
            </a:xfrm>
            <a:custGeom>
              <a:rect b="b" l="l" r="r" t="t"/>
              <a:pathLst>
                <a:path extrusionOk="0" h="4856" w="4856">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4"/>
            <p:cNvSpPr/>
            <p:nvPr/>
          </p:nvSpPr>
          <p:spPr>
            <a:xfrm>
              <a:off x="2491800" y="689650"/>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4"/>
            <p:cNvSpPr/>
            <p:nvPr/>
          </p:nvSpPr>
          <p:spPr>
            <a:xfrm>
              <a:off x="2491800" y="840150"/>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4"/>
            <p:cNvSpPr/>
            <p:nvPr/>
          </p:nvSpPr>
          <p:spPr>
            <a:xfrm>
              <a:off x="2491800" y="990675"/>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4"/>
            <p:cNvSpPr/>
            <p:nvPr/>
          </p:nvSpPr>
          <p:spPr>
            <a:xfrm>
              <a:off x="2491800" y="1141175"/>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4"/>
            <p:cNvSpPr/>
            <p:nvPr/>
          </p:nvSpPr>
          <p:spPr>
            <a:xfrm>
              <a:off x="2491800" y="1442200"/>
              <a:ext cx="121400" cy="121400"/>
            </a:xfrm>
            <a:custGeom>
              <a:rect b="b" l="l" r="r" t="t"/>
              <a:pathLst>
                <a:path extrusionOk="0" h="4856" w="4856">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4"/>
            <p:cNvSpPr/>
            <p:nvPr/>
          </p:nvSpPr>
          <p:spPr>
            <a:xfrm>
              <a:off x="2491800" y="1743225"/>
              <a:ext cx="121400" cy="121400"/>
            </a:xfrm>
            <a:custGeom>
              <a:rect b="b" l="l" r="r" t="t"/>
              <a:pathLst>
                <a:path extrusionOk="0" h="4856" w="4856">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4"/>
            <p:cNvSpPr/>
            <p:nvPr/>
          </p:nvSpPr>
          <p:spPr>
            <a:xfrm>
              <a:off x="2491800" y="1893725"/>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4"/>
            <p:cNvSpPr/>
            <p:nvPr/>
          </p:nvSpPr>
          <p:spPr>
            <a:xfrm>
              <a:off x="2491800" y="2044250"/>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4"/>
            <p:cNvSpPr/>
            <p:nvPr/>
          </p:nvSpPr>
          <p:spPr>
            <a:xfrm>
              <a:off x="2491800" y="2345275"/>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4"/>
            <p:cNvSpPr/>
            <p:nvPr/>
          </p:nvSpPr>
          <p:spPr>
            <a:xfrm>
              <a:off x="2491800" y="2495775"/>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4"/>
            <p:cNvSpPr/>
            <p:nvPr/>
          </p:nvSpPr>
          <p:spPr>
            <a:xfrm>
              <a:off x="2491800" y="2646275"/>
              <a:ext cx="121400" cy="121425"/>
            </a:xfrm>
            <a:custGeom>
              <a:rect b="b" l="l" r="r" t="t"/>
              <a:pathLst>
                <a:path extrusionOk="0" h="4857"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4"/>
            <p:cNvSpPr/>
            <p:nvPr/>
          </p:nvSpPr>
          <p:spPr>
            <a:xfrm>
              <a:off x="2491800" y="2796800"/>
              <a:ext cx="121400" cy="121400"/>
            </a:xfrm>
            <a:custGeom>
              <a:rect b="b" l="l" r="r" t="t"/>
              <a:pathLst>
                <a:path extrusionOk="0" h="4856" w="4856">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4"/>
            <p:cNvSpPr/>
            <p:nvPr/>
          </p:nvSpPr>
          <p:spPr>
            <a:xfrm>
              <a:off x="2491800" y="2947300"/>
              <a:ext cx="121400" cy="121425"/>
            </a:xfrm>
            <a:custGeom>
              <a:rect b="b" l="l" r="r" t="t"/>
              <a:pathLst>
                <a:path extrusionOk="0" h="4857"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4"/>
            <p:cNvSpPr/>
            <p:nvPr/>
          </p:nvSpPr>
          <p:spPr>
            <a:xfrm>
              <a:off x="2491800" y="3097825"/>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4"/>
            <p:cNvSpPr/>
            <p:nvPr/>
          </p:nvSpPr>
          <p:spPr>
            <a:xfrm>
              <a:off x="2491800" y="3248325"/>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4"/>
            <p:cNvSpPr/>
            <p:nvPr/>
          </p:nvSpPr>
          <p:spPr>
            <a:xfrm>
              <a:off x="2491800" y="3549350"/>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4"/>
            <p:cNvSpPr/>
            <p:nvPr/>
          </p:nvSpPr>
          <p:spPr>
            <a:xfrm>
              <a:off x="2491800" y="3850375"/>
              <a:ext cx="121400" cy="121400"/>
            </a:xfrm>
            <a:custGeom>
              <a:rect b="b" l="l" r="r" t="t"/>
              <a:pathLst>
                <a:path extrusionOk="0" h="4856" w="4856">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4"/>
            <p:cNvSpPr/>
            <p:nvPr/>
          </p:nvSpPr>
          <p:spPr>
            <a:xfrm>
              <a:off x="2491800" y="4000875"/>
              <a:ext cx="121400" cy="121425"/>
            </a:xfrm>
            <a:custGeom>
              <a:rect b="b" l="l" r="r" t="t"/>
              <a:pathLst>
                <a:path extrusionOk="0" h="4857"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4"/>
            <p:cNvSpPr/>
            <p:nvPr/>
          </p:nvSpPr>
          <p:spPr>
            <a:xfrm>
              <a:off x="2491800" y="4151400"/>
              <a:ext cx="121400" cy="121400"/>
            </a:xfrm>
            <a:custGeom>
              <a:rect b="b" l="l" r="r" t="t"/>
              <a:pathLst>
                <a:path extrusionOk="0" h="4856" w="4856">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4"/>
            <p:cNvSpPr/>
            <p:nvPr/>
          </p:nvSpPr>
          <p:spPr>
            <a:xfrm>
              <a:off x="2491800" y="4301900"/>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4"/>
            <p:cNvSpPr/>
            <p:nvPr/>
          </p:nvSpPr>
          <p:spPr>
            <a:xfrm>
              <a:off x="2491800" y="4602925"/>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4"/>
            <p:cNvSpPr/>
            <p:nvPr/>
          </p:nvSpPr>
          <p:spPr>
            <a:xfrm>
              <a:off x="2491800" y="4753450"/>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4"/>
            <p:cNvSpPr/>
            <p:nvPr/>
          </p:nvSpPr>
          <p:spPr>
            <a:xfrm>
              <a:off x="2491800" y="5054450"/>
              <a:ext cx="121400" cy="121425"/>
            </a:xfrm>
            <a:custGeom>
              <a:rect b="b" l="l" r="r" t="t"/>
              <a:pathLst>
                <a:path extrusionOk="0" h="4857"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4"/>
            <p:cNvSpPr/>
            <p:nvPr/>
          </p:nvSpPr>
          <p:spPr>
            <a:xfrm>
              <a:off x="2491800" y="5355475"/>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4"/>
            <p:cNvSpPr/>
            <p:nvPr/>
          </p:nvSpPr>
          <p:spPr>
            <a:xfrm>
              <a:off x="2642325" y="539125"/>
              <a:ext cx="121400" cy="121425"/>
            </a:xfrm>
            <a:custGeom>
              <a:rect b="b" l="l" r="r" t="t"/>
              <a:pathLst>
                <a:path extrusionOk="0" h="4857"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4"/>
            <p:cNvSpPr/>
            <p:nvPr/>
          </p:nvSpPr>
          <p:spPr>
            <a:xfrm>
              <a:off x="2642325" y="990675"/>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4"/>
            <p:cNvSpPr/>
            <p:nvPr/>
          </p:nvSpPr>
          <p:spPr>
            <a:xfrm>
              <a:off x="2642325" y="1141175"/>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4"/>
            <p:cNvSpPr/>
            <p:nvPr/>
          </p:nvSpPr>
          <p:spPr>
            <a:xfrm>
              <a:off x="2642325" y="1291700"/>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4"/>
            <p:cNvSpPr/>
            <p:nvPr/>
          </p:nvSpPr>
          <p:spPr>
            <a:xfrm>
              <a:off x="2642325" y="1592700"/>
              <a:ext cx="121400" cy="121425"/>
            </a:xfrm>
            <a:custGeom>
              <a:rect b="b" l="l" r="r" t="t"/>
              <a:pathLst>
                <a:path extrusionOk="0" h="4857"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4"/>
            <p:cNvSpPr/>
            <p:nvPr/>
          </p:nvSpPr>
          <p:spPr>
            <a:xfrm>
              <a:off x="2642325" y="1893725"/>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4"/>
            <p:cNvSpPr/>
            <p:nvPr/>
          </p:nvSpPr>
          <p:spPr>
            <a:xfrm>
              <a:off x="2642325" y="2044250"/>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4"/>
            <p:cNvSpPr/>
            <p:nvPr/>
          </p:nvSpPr>
          <p:spPr>
            <a:xfrm>
              <a:off x="2642325" y="2194750"/>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4"/>
            <p:cNvSpPr/>
            <p:nvPr/>
          </p:nvSpPr>
          <p:spPr>
            <a:xfrm>
              <a:off x="2642325" y="2495775"/>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4"/>
            <p:cNvSpPr/>
            <p:nvPr/>
          </p:nvSpPr>
          <p:spPr>
            <a:xfrm>
              <a:off x="2642325" y="2796800"/>
              <a:ext cx="121400" cy="121400"/>
            </a:xfrm>
            <a:custGeom>
              <a:rect b="b" l="l" r="r" t="t"/>
              <a:pathLst>
                <a:path extrusionOk="0" h="4856" w="4856">
                  <a:moveTo>
                    <a:pt x="0" y="0"/>
                  </a:moveTo>
                  <a:lnTo>
                    <a:pt x="0" y="4856"/>
                  </a:lnTo>
                  <a:lnTo>
                    <a:pt x="4855" y="4856"/>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4"/>
            <p:cNvSpPr/>
            <p:nvPr/>
          </p:nvSpPr>
          <p:spPr>
            <a:xfrm>
              <a:off x="2642325" y="3097825"/>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4"/>
            <p:cNvSpPr/>
            <p:nvPr/>
          </p:nvSpPr>
          <p:spPr>
            <a:xfrm>
              <a:off x="2642325" y="3398850"/>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4"/>
            <p:cNvSpPr/>
            <p:nvPr/>
          </p:nvSpPr>
          <p:spPr>
            <a:xfrm>
              <a:off x="2642325" y="3549350"/>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4"/>
            <p:cNvSpPr/>
            <p:nvPr/>
          </p:nvSpPr>
          <p:spPr>
            <a:xfrm>
              <a:off x="2642325" y="4000875"/>
              <a:ext cx="121400" cy="121425"/>
            </a:xfrm>
            <a:custGeom>
              <a:rect b="b" l="l" r="r" t="t"/>
              <a:pathLst>
                <a:path extrusionOk="0" h="4857"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4"/>
            <p:cNvSpPr/>
            <p:nvPr/>
          </p:nvSpPr>
          <p:spPr>
            <a:xfrm>
              <a:off x="2642325" y="4151400"/>
              <a:ext cx="121400" cy="121400"/>
            </a:xfrm>
            <a:custGeom>
              <a:rect b="b" l="l" r="r" t="t"/>
              <a:pathLst>
                <a:path extrusionOk="0" h="4856" w="4856">
                  <a:moveTo>
                    <a:pt x="0" y="0"/>
                  </a:moveTo>
                  <a:lnTo>
                    <a:pt x="0" y="4856"/>
                  </a:lnTo>
                  <a:lnTo>
                    <a:pt x="4855" y="4856"/>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4"/>
            <p:cNvSpPr/>
            <p:nvPr/>
          </p:nvSpPr>
          <p:spPr>
            <a:xfrm>
              <a:off x="2642325" y="4301900"/>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4"/>
            <p:cNvSpPr/>
            <p:nvPr/>
          </p:nvSpPr>
          <p:spPr>
            <a:xfrm>
              <a:off x="2642325" y="4452425"/>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4"/>
            <p:cNvSpPr/>
            <p:nvPr/>
          </p:nvSpPr>
          <p:spPr>
            <a:xfrm>
              <a:off x="2642325" y="4602925"/>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4"/>
            <p:cNvSpPr/>
            <p:nvPr/>
          </p:nvSpPr>
          <p:spPr>
            <a:xfrm>
              <a:off x="2642325" y="4903950"/>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4"/>
            <p:cNvSpPr/>
            <p:nvPr/>
          </p:nvSpPr>
          <p:spPr>
            <a:xfrm>
              <a:off x="2642325" y="5054450"/>
              <a:ext cx="121400" cy="121425"/>
            </a:xfrm>
            <a:custGeom>
              <a:rect b="b" l="l" r="r" t="t"/>
              <a:pathLst>
                <a:path extrusionOk="0" h="4857"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4"/>
            <p:cNvSpPr/>
            <p:nvPr/>
          </p:nvSpPr>
          <p:spPr>
            <a:xfrm>
              <a:off x="2792825" y="238125"/>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4"/>
            <p:cNvSpPr/>
            <p:nvPr/>
          </p:nvSpPr>
          <p:spPr>
            <a:xfrm>
              <a:off x="2792825" y="689650"/>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4"/>
            <p:cNvSpPr/>
            <p:nvPr/>
          </p:nvSpPr>
          <p:spPr>
            <a:xfrm>
              <a:off x="2792825" y="990675"/>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4"/>
            <p:cNvSpPr/>
            <p:nvPr/>
          </p:nvSpPr>
          <p:spPr>
            <a:xfrm>
              <a:off x="2792825" y="1442200"/>
              <a:ext cx="121400" cy="121400"/>
            </a:xfrm>
            <a:custGeom>
              <a:rect b="b" l="l" r="r" t="t"/>
              <a:pathLst>
                <a:path extrusionOk="0" h="4856" w="4856">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4"/>
            <p:cNvSpPr/>
            <p:nvPr/>
          </p:nvSpPr>
          <p:spPr>
            <a:xfrm>
              <a:off x="2792825" y="1592700"/>
              <a:ext cx="121400" cy="121425"/>
            </a:xfrm>
            <a:custGeom>
              <a:rect b="b" l="l" r="r" t="t"/>
              <a:pathLst>
                <a:path extrusionOk="0" h="4857"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4"/>
            <p:cNvSpPr/>
            <p:nvPr/>
          </p:nvSpPr>
          <p:spPr>
            <a:xfrm>
              <a:off x="2792825" y="2194750"/>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4"/>
            <p:cNvSpPr/>
            <p:nvPr/>
          </p:nvSpPr>
          <p:spPr>
            <a:xfrm>
              <a:off x="2792825" y="2345275"/>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4"/>
            <p:cNvSpPr/>
            <p:nvPr/>
          </p:nvSpPr>
          <p:spPr>
            <a:xfrm>
              <a:off x="2792825" y="2646275"/>
              <a:ext cx="121400" cy="121425"/>
            </a:xfrm>
            <a:custGeom>
              <a:rect b="b" l="l" r="r" t="t"/>
              <a:pathLst>
                <a:path extrusionOk="0" h="4857"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4"/>
            <p:cNvSpPr/>
            <p:nvPr/>
          </p:nvSpPr>
          <p:spPr>
            <a:xfrm>
              <a:off x="2792825" y="2796800"/>
              <a:ext cx="121400" cy="121400"/>
            </a:xfrm>
            <a:custGeom>
              <a:rect b="b" l="l" r="r" t="t"/>
              <a:pathLst>
                <a:path extrusionOk="0" h="4856" w="4856">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4"/>
            <p:cNvSpPr/>
            <p:nvPr/>
          </p:nvSpPr>
          <p:spPr>
            <a:xfrm>
              <a:off x="2792825" y="2947300"/>
              <a:ext cx="121400" cy="121425"/>
            </a:xfrm>
            <a:custGeom>
              <a:rect b="b" l="l" r="r" t="t"/>
              <a:pathLst>
                <a:path extrusionOk="0" h="4857"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4"/>
            <p:cNvSpPr/>
            <p:nvPr/>
          </p:nvSpPr>
          <p:spPr>
            <a:xfrm>
              <a:off x="2792825" y="3097825"/>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4"/>
            <p:cNvSpPr/>
            <p:nvPr/>
          </p:nvSpPr>
          <p:spPr>
            <a:xfrm>
              <a:off x="2792825" y="3549350"/>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4"/>
            <p:cNvSpPr/>
            <p:nvPr/>
          </p:nvSpPr>
          <p:spPr>
            <a:xfrm>
              <a:off x="2792825" y="3699875"/>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4"/>
            <p:cNvSpPr/>
            <p:nvPr/>
          </p:nvSpPr>
          <p:spPr>
            <a:xfrm>
              <a:off x="2792825" y="3850375"/>
              <a:ext cx="121400" cy="121400"/>
            </a:xfrm>
            <a:custGeom>
              <a:rect b="b" l="l" r="r" t="t"/>
              <a:pathLst>
                <a:path extrusionOk="0" h="4856" w="4856">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4"/>
            <p:cNvSpPr/>
            <p:nvPr/>
          </p:nvSpPr>
          <p:spPr>
            <a:xfrm>
              <a:off x="2792825" y="4151400"/>
              <a:ext cx="121400" cy="121400"/>
            </a:xfrm>
            <a:custGeom>
              <a:rect b="b" l="l" r="r" t="t"/>
              <a:pathLst>
                <a:path extrusionOk="0" h="4856" w="4856">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4"/>
            <p:cNvSpPr/>
            <p:nvPr/>
          </p:nvSpPr>
          <p:spPr>
            <a:xfrm>
              <a:off x="2792825" y="4903950"/>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4"/>
            <p:cNvSpPr/>
            <p:nvPr/>
          </p:nvSpPr>
          <p:spPr>
            <a:xfrm>
              <a:off x="2792825" y="5204975"/>
              <a:ext cx="121400" cy="121400"/>
            </a:xfrm>
            <a:custGeom>
              <a:rect b="b" l="l" r="r" t="t"/>
              <a:pathLst>
                <a:path extrusionOk="0" h="4856" w="4856">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4"/>
            <p:cNvSpPr/>
            <p:nvPr/>
          </p:nvSpPr>
          <p:spPr>
            <a:xfrm>
              <a:off x="2792825" y="5355475"/>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4"/>
            <p:cNvSpPr/>
            <p:nvPr/>
          </p:nvSpPr>
          <p:spPr>
            <a:xfrm>
              <a:off x="2943325" y="388625"/>
              <a:ext cx="121425" cy="121400"/>
            </a:xfrm>
            <a:custGeom>
              <a:rect b="b" l="l" r="r" t="t"/>
              <a:pathLst>
                <a:path extrusionOk="0" h="4856" w="4857">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4"/>
            <p:cNvSpPr/>
            <p:nvPr/>
          </p:nvSpPr>
          <p:spPr>
            <a:xfrm>
              <a:off x="2943325" y="539125"/>
              <a:ext cx="121425" cy="121425"/>
            </a:xfrm>
            <a:custGeom>
              <a:rect b="b" l="l" r="r" t="t"/>
              <a:pathLst>
                <a:path extrusionOk="0" h="4857"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4"/>
            <p:cNvSpPr/>
            <p:nvPr/>
          </p:nvSpPr>
          <p:spPr>
            <a:xfrm>
              <a:off x="2943325" y="990675"/>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4"/>
            <p:cNvSpPr/>
            <p:nvPr/>
          </p:nvSpPr>
          <p:spPr>
            <a:xfrm>
              <a:off x="2943325" y="1291700"/>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4"/>
            <p:cNvSpPr/>
            <p:nvPr/>
          </p:nvSpPr>
          <p:spPr>
            <a:xfrm>
              <a:off x="2943325" y="1592700"/>
              <a:ext cx="121425" cy="121425"/>
            </a:xfrm>
            <a:custGeom>
              <a:rect b="b" l="l" r="r" t="t"/>
              <a:pathLst>
                <a:path extrusionOk="0" h="4857"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4"/>
            <p:cNvSpPr/>
            <p:nvPr/>
          </p:nvSpPr>
          <p:spPr>
            <a:xfrm>
              <a:off x="2943325" y="2044250"/>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4"/>
            <p:cNvSpPr/>
            <p:nvPr/>
          </p:nvSpPr>
          <p:spPr>
            <a:xfrm>
              <a:off x="2943325" y="2345275"/>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4"/>
            <p:cNvSpPr/>
            <p:nvPr/>
          </p:nvSpPr>
          <p:spPr>
            <a:xfrm>
              <a:off x="2943325" y="2796800"/>
              <a:ext cx="121425" cy="121400"/>
            </a:xfrm>
            <a:custGeom>
              <a:rect b="b" l="l" r="r" t="t"/>
              <a:pathLst>
                <a:path extrusionOk="0" h="4856" w="4857">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4"/>
            <p:cNvSpPr/>
            <p:nvPr/>
          </p:nvSpPr>
          <p:spPr>
            <a:xfrm>
              <a:off x="2943325" y="3097825"/>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4"/>
            <p:cNvSpPr/>
            <p:nvPr/>
          </p:nvSpPr>
          <p:spPr>
            <a:xfrm>
              <a:off x="2943325" y="3248325"/>
              <a:ext cx="121425" cy="121400"/>
            </a:xfrm>
            <a:custGeom>
              <a:rect b="b" l="l" r="r" t="t"/>
              <a:pathLst>
                <a:path extrusionOk="0" h="4856"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4"/>
            <p:cNvSpPr/>
            <p:nvPr/>
          </p:nvSpPr>
          <p:spPr>
            <a:xfrm>
              <a:off x="2943325" y="3549350"/>
              <a:ext cx="121425" cy="121400"/>
            </a:xfrm>
            <a:custGeom>
              <a:rect b="b" l="l" r="r" t="t"/>
              <a:pathLst>
                <a:path extrusionOk="0" h="4856"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4"/>
            <p:cNvSpPr/>
            <p:nvPr/>
          </p:nvSpPr>
          <p:spPr>
            <a:xfrm>
              <a:off x="2943325" y="3699875"/>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4"/>
            <p:cNvSpPr/>
            <p:nvPr/>
          </p:nvSpPr>
          <p:spPr>
            <a:xfrm>
              <a:off x="2943325" y="3850375"/>
              <a:ext cx="121425" cy="121400"/>
            </a:xfrm>
            <a:custGeom>
              <a:rect b="b" l="l" r="r" t="t"/>
              <a:pathLst>
                <a:path extrusionOk="0" h="4856" w="4857">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4"/>
            <p:cNvSpPr/>
            <p:nvPr/>
          </p:nvSpPr>
          <p:spPr>
            <a:xfrm>
              <a:off x="2943325" y="4151400"/>
              <a:ext cx="121425" cy="121400"/>
            </a:xfrm>
            <a:custGeom>
              <a:rect b="b" l="l" r="r" t="t"/>
              <a:pathLst>
                <a:path extrusionOk="0" h="4856" w="4857">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4"/>
            <p:cNvSpPr/>
            <p:nvPr/>
          </p:nvSpPr>
          <p:spPr>
            <a:xfrm>
              <a:off x="2943325" y="4301900"/>
              <a:ext cx="121425" cy="121400"/>
            </a:xfrm>
            <a:custGeom>
              <a:rect b="b" l="l" r="r" t="t"/>
              <a:pathLst>
                <a:path extrusionOk="0" h="4856"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4"/>
            <p:cNvSpPr/>
            <p:nvPr/>
          </p:nvSpPr>
          <p:spPr>
            <a:xfrm>
              <a:off x="2943325" y="4753450"/>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4"/>
            <p:cNvSpPr/>
            <p:nvPr/>
          </p:nvSpPr>
          <p:spPr>
            <a:xfrm>
              <a:off x="2943325" y="5054450"/>
              <a:ext cx="121425" cy="121425"/>
            </a:xfrm>
            <a:custGeom>
              <a:rect b="b" l="l" r="r" t="t"/>
              <a:pathLst>
                <a:path extrusionOk="0" h="4857"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4"/>
            <p:cNvSpPr/>
            <p:nvPr/>
          </p:nvSpPr>
          <p:spPr>
            <a:xfrm>
              <a:off x="2943325" y="5204975"/>
              <a:ext cx="121425" cy="121400"/>
            </a:xfrm>
            <a:custGeom>
              <a:rect b="b" l="l" r="r" t="t"/>
              <a:pathLst>
                <a:path extrusionOk="0" h="4856" w="4857">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4"/>
            <p:cNvSpPr/>
            <p:nvPr/>
          </p:nvSpPr>
          <p:spPr>
            <a:xfrm>
              <a:off x="3093850" y="238125"/>
              <a:ext cx="121400" cy="121400"/>
            </a:xfrm>
            <a:custGeom>
              <a:rect b="b" l="l" r="r" t="t"/>
              <a:pathLst>
                <a:path extrusionOk="0" h="4856" w="4856">
                  <a:moveTo>
                    <a:pt x="0" y="0"/>
                  </a:moveTo>
                  <a:lnTo>
                    <a:pt x="0"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4"/>
            <p:cNvSpPr/>
            <p:nvPr/>
          </p:nvSpPr>
          <p:spPr>
            <a:xfrm>
              <a:off x="3093850" y="689650"/>
              <a:ext cx="121400" cy="121400"/>
            </a:xfrm>
            <a:custGeom>
              <a:rect b="b" l="l" r="r" t="t"/>
              <a:pathLst>
                <a:path extrusionOk="0" h="4856" w="4856">
                  <a:moveTo>
                    <a:pt x="0" y="0"/>
                  </a:moveTo>
                  <a:lnTo>
                    <a:pt x="0"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4"/>
            <p:cNvSpPr/>
            <p:nvPr/>
          </p:nvSpPr>
          <p:spPr>
            <a:xfrm>
              <a:off x="3093850" y="1141175"/>
              <a:ext cx="121400" cy="121400"/>
            </a:xfrm>
            <a:custGeom>
              <a:rect b="b" l="l" r="r" t="t"/>
              <a:pathLst>
                <a:path extrusionOk="0" h="4856" w="4856">
                  <a:moveTo>
                    <a:pt x="0" y="1"/>
                  </a:moveTo>
                  <a:lnTo>
                    <a:pt x="0"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4"/>
            <p:cNvSpPr/>
            <p:nvPr/>
          </p:nvSpPr>
          <p:spPr>
            <a:xfrm>
              <a:off x="3093850" y="1743225"/>
              <a:ext cx="121400" cy="121400"/>
            </a:xfrm>
            <a:custGeom>
              <a:rect b="b" l="l" r="r" t="t"/>
              <a:pathLst>
                <a:path extrusionOk="0" h="4856" w="4856">
                  <a:moveTo>
                    <a:pt x="0" y="0"/>
                  </a:moveTo>
                  <a:lnTo>
                    <a:pt x="0"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4"/>
            <p:cNvSpPr/>
            <p:nvPr/>
          </p:nvSpPr>
          <p:spPr>
            <a:xfrm>
              <a:off x="3093850" y="2345275"/>
              <a:ext cx="121400" cy="121400"/>
            </a:xfrm>
            <a:custGeom>
              <a:rect b="b" l="l" r="r" t="t"/>
              <a:pathLst>
                <a:path extrusionOk="0" h="4856" w="4856">
                  <a:moveTo>
                    <a:pt x="0" y="0"/>
                  </a:moveTo>
                  <a:lnTo>
                    <a:pt x="0"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4"/>
            <p:cNvSpPr/>
            <p:nvPr/>
          </p:nvSpPr>
          <p:spPr>
            <a:xfrm>
              <a:off x="3093850" y="3097825"/>
              <a:ext cx="121400" cy="121400"/>
            </a:xfrm>
            <a:custGeom>
              <a:rect b="b" l="l" r="r" t="t"/>
              <a:pathLst>
                <a:path extrusionOk="0" h="4856" w="4856">
                  <a:moveTo>
                    <a:pt x="0" y="0"/>
                  </a:moveTo>
                  <a:lnTo>
                    <a:pt x="0"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4"/>
            <p:cNvSpPr/>
            <p:nvPr/>
          </p:nvSpPr>
          <p:spPr>
            <a:xfrm>
              <a:off x="3093850" y="4301900"/>
              <a:ext cx="121400" cy="121400"/>
            </a:xfrm>
            <a:custGeom>
              <a:rect b="b" l="l" r="r" t="t"/>
              <a:pathLst>
                <a:path extrusionOk="0" h="4856" w="4856">
                  <a:moveTo>
                    <a:pt x="0" y="1"/>
                  </a:moveTo>
                  <a:lnTo>
                    <a:pt x="0"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4"/>
            <p:cNvSpPr/>
            <p:nvPr/>
          </p:nvSpPr>
          <p:spPr>
            <a:xfrm>
              <a:off x="3093850" y="4452425"/>
              <a:ext cx="121400" cy="121400"/>
            </a:xfrm>
            <a:custGeom>
              <a:rect b="b" l="l" r="r" t="t"/>
              <a:pathLst>
                <a:path extrusionOk="0" h="4856" w="4856">
                  <a:moveTo>
                    <a:pt x="0" y="0"/>
                  </a:moveTo>
                  <a:lnTo>
                    <a:pt x="0"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4"/>
            <p:cNvSpPr/>
            <p:nvPr/>
          </p:nvSpPr>
          <p:spPr>
            <a:xfrm>
              <a:off x="3093850" y="5355475"/>
              <a:ext cx="121400" cy="121400"/>
            </a:xfrm>
            <a:custGeom>
              <a:rect b="b" l="l" r="r" t="t"/>
              <a:pathLst>
                <a:path extrusionOk="0" h="4856" w="4856">
                  <a:moveTo>
                    <a:pt x="0" y="1"/>
                  </a:moveTo>
                  <a:lnTo>
                    <a:pt x="0"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4"/>
            <p:cNvSpPr/>
            <p:nvPr/>
          </p:nvSpPr>
          <p:spPr>
            <a:xfrm>
              <a:off x="3244350" y="388625"/>
              <a:ext cx="121425" cy="121400"/>
            </a:xfrm>
            <a:custGeom>
              <a:rect b="b" l="l" r="r" t="t"/>
              <a:pathLst>
                <a:path extrusionOk="0" h="4856" w="4857">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4"/>
            <p:cNvSpPr/>
            <p:nvPr/>
          </p:nvSpPr>
          <p:spPr>
            <a:xfrm>
              <a:off x="3244350" y="1291700"/>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4"/>
            <p:cNvSpPr/>
            <p:nvPr/>
          </p:nvSpPr>
          <p:spPr>
            <a:xfrm>
              <a:off x="3244350" y="2044250"/>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4"/>
            <p:cNvSpPr/>
            <p:nvPr/>
          </p:nvSpPr>
          <p:spPr>
            <a:xfrm>
              <a:off x="3244350" y="2796800"/>
              <a:ext cx="121425" cy="121400"/>
            </a:xfrm>
            <a:custGeom>
              <a:rect b="b" l="l" r="r" t="t"/>
              <a:pathLst>
                <a:path extrusionOk="0" h="4856" w="4857">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4"/>
            <p:cNvSpPr/>
            <p:nvPr/>
          </p:nvSpPr>
          <p:spPr>
            <a:xfrm>
              <a:off x="3244350" y="3699875"/>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4"/>
            <p:cNvSpPr/>
            <p:nvPr/>
          </p:nvSpPr>
          <p:spPr>
            <a:xfrm>
              <a:off x="3244350" y="4452425"/>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4"/>
            <p:cNvSpPr/>
            <p:nvPr/>
          </p:nvSpPr>
          <p:spPr>
            <a:xfrm>
              <a:off x="3244350" y="4602925"/>
              <a:ext cx="121425" cy="121400"/>
            </a:xfrm>
            <a:custGeom>
              <a:rect b="b" l="l" r="r" t="t"/>
              <a:pathLst>
                <a:path extrusionOk="0" h="4856"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4"/>
            <p:cNvSpPr/>
            <p:nvPr/>
          </p:nvSpPr>
          <p:spPr>
            <a:xfrm>
              <a:off x="3244350" y="5204975"/>
              <a:ext cx="121425" cy="121400"/>
            </a:xfrm>
            <a:custGeom>
              <a:rect b="b" l="l" r="r" t="t"/>
              <a:pathLst>
                <a:path extrusionOk="0" h="4856" w="4857">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4"/>
            <p:cNvSpPr/>
            <p:nvPr/>
          </p:nvSpPr>
          <p:spPr>
            <a:xfrm>
              <a:off x="3394875" y="238125"/>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4"/>
            <p:cNvSpPr/>
            <p:nvPr/>
          </p:nvSpPr>
          <p:spPr>
            <a:xfrm>
              <a:off x="3394875" y="1291700"/>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4"/>
            <p:cNvSpPr/>
            <p:nvPr/>
          </p:nvSpPr>
          <p:spPr>
            <a:xfrm>
              <a:off x="3394875" y="3248325"/>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4"/>
            <p:cNvSpPr/>
            <p:nvPr/>
          </p:nvSpPr>
          <p:spPr>
            <a:xfrm>
              <a:off x="3394875" y="3850375"/>
              <a:ext cx="121400" cy="121400"/>
            </a:xfrm>
            <a:custGeom>
              <a:rect b="b" l="l" r="r" t="t"/>
              <a:pathLst>
                <a:path extrusionOk="0" h="4856" w="4856">
                  <a:moveTo>
                    <a:pt x="0" y="0"/>
                  </a:moveTo>
                  <a:lnTo>
                    <a:pt x="0" y="4856"/>
                  </a:lnTo>
                  <a:lnTo>
                    <a:pt x="4855" y="4856"/>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4"/>
            <p:cNvSpPr/>
            <p:nvPr/>
          </p:nvSpPr>
          <p:spPr>
            <a:xfrm>
              <a:off x="3394875" y="4452425"/>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4"/>
            <p:cNvSpPr/>
            <p:nvPr/>
          </p:nvSpPr>
          <p:spPr>
            <a:xfrm>
              <a:off x="3394875" y="5204975"/>
              <a:ext cx="121400" cy="121400"/>
            </a:xfrm>
            <a:custGeom>
              <a:rect b="b" l="l" r="r" t="t"/>
              <a:pathLst>
                <a:path extrusionOk="0" h="4856" w="4856">
                  <a:moveTo>
                    <a:pt x="0" y="0"/>
                  </a:moveTo>
                  <a:lnTo>
                    <a:pt x="0" y="4856"/>
                  </a:lnTo>
                  <a:lnTo>
                    <a:pt x="4855" y="4856"/>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4"/>
            <p:cNvSpPr/>
            <p:nvPr/>
          </p:nvSpPr>
          <p:spPr>
            <a:xfrm>
              <a:off x="3545375" y="689650"/>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4"/>
            <p:cNvSpPr/>
            <p:nvPr/>
          </p:nvSpPr>
          <p:spPr>
            <a:xfrm>
              <a:off x="3545375" y="1592700"/>
              <a:ext cx="121400" cy="121425"/>
            </a:xfrm>
            <a:custGeom>
              <a:rect b="b" l="l" r="r" t="t"/>
              <a:pathLst>
                <a:path extrusionOk="0" h="4857"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4"/>
            <p:cNvSpPr/>
            <p:nvPr/>
          </p:nvSpPr>
          <p:spPr>
            <a:xfrm>
              <a:off x="3545375" y="2646275"/>
              <a:ext cx="121400" cy="121425"/>
            </a:xfrm>
            <a:custGeom>
              <a:rect b="b" l="l" r="r" t="t"/>
              <a:pathLst>
                <a:path extrusionOk="0" h="4857"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58" name="Google Shape;1458;p4"/>
          <p:cNvGrpSpPr/>
          <p:nvPr/>
        </p:nvGrpSpPr>
        <p:grpSpPr>
          <a:xfrm rot="10800000">
            <a:off x="6367294" y="28698"/>
            <a:ext cx="2309820" cy="5086302"/>
            <a:chOff x="1287725" y="238125"/>
            <a:chExt cx="2379050" cy="5238750"/>
          </a:xfrm>
        </p:grpSpPr>
        <p:sp>
          <p:nvSpPr>
            <p:cNvPr id="1459" name="Google Shape;1459;p4"/>
            <p:cNvSpPr/>
            <p:nvPr/>
          </p:nvSpPr>
          <p:spPr>
            <a:xfrm>
              <a:off x="1287725" y="388625"/>
              <a:ext cx="121400" cy="121400"/>
            </a:xfrm>
            <a:custGeom>
              <a:rect b="b" l="l" r="r" t="t"/>
              <a:pathLst>
                <a:path extrusionOk="0" h="4856" w="4856">
                  <a:moveTo>
                    <a:pt x="0" y="0"/>
                  </a:moveTo>
                  <a:lnTo>
                    <a:pt x="0" y="4856"/>
                  </a:lnTo>
                  <a:lnTo>
                    <a:pt x="4855" y="4856"/>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4"/>
            <p:cNvSpPr/>
            <p:nvPr/>
          </p:nvSpPr>
          <p:spPr>
            <a:xfrm>
              <a:off x="1287725" y="689650"/>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4"/>
            <p:cNvSpPr/>
            <p:nvPr/>
          </p:nvSpPr>
          <p:spPr>
            <a:xfrm>
              <a:off x="1287725" y="840150"/>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4"/>
            <p:cNvSpPr/>
            <p:nvPr/>
          </p:nvSpPr>
          <p:spPr>
            <a:xfrm>
              <a:off x="1287725" y="1291700"/>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4"/>
            <p:cNvSpPr/>
            <p:nvPr/>
          </p:nvSpPr>
          <p:spPr>
            <a:xfrm>
              <a:off x="1287725" y="1743225"/>
              <a:ext cx="121400" cy="121400"/>
            </a:xfrm>
            <a:custGeom>
              <a:rect b="b" l="l" r="r" t="t"/>
              <a:pathLst>
                <a:path extrusionOk="0" h="4856" w="4856">
                  <a:moveTo>
                    <a:pt x="0" y="0"/>
                  </a:moveTo>
                  <a:lnTo>
                    <a:pt x="0" y="4856"/>
                  </a:lnTo>
                  <a:lnTo>
                    <a:pt x="4855" y="4856"/>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4"/>
            <p:cNvSpPr/>
            <p:nvPr/>
          </p:nvSpPr>
          <p:spPr>
            <a:xfrm>
              <a:off x="1287725" y="1893725"/>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4"/>
            <p:cNvSpPr/>
            <p:nvPr/>
          </p:nvSpPr>
          <p:spPr>
            <a:xfrm>
              <a:off x="1287725" y="2044250"/>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4"/>
            <p:cNvSpPr/>
            <p:nvPr/>
          </p:nvSpPr>
          <p:spPr>
            <a:xfrm>
              <a:off x="1287725" y="2495775"/>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4"/>
            <p:cNvSpPr/>
            <p:nvPr/>
          </p:nvSpPr>
          <p:spPr>
            <a:xfrm>
              <a:off x="1287725" y="2947300"/>
              <a:ext cx="121400" cy="121425"/>
            </a:xfrm>
            <a:custGeom>
              <a:rect b="b" l="l" r="r" t="t"/>
              <a:pathLst>
                <a:path extrusionOk="0" h="4857"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4"/>
            <p:cNvSpPr/>
            <p:nvPr/>
          </p:nvSpPr>
          <p:spPr>
            <a:xfrm>
              <a:off x="1287725" y="3699875"/>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4"/>
            <p:cNvSpPr/>
            <p:nvPr/>
          </p:nvSpPr>
          <p:spPr>
            <a:xfrm>
              <a:off x="1287725" y="3850375"/>
              <a:ext cx="121400" cy="121400"/>
            </a:xfrm>
            <a:custGeom>
              <a:rect b="b" l="l" r="r" t="t"/>
              <a:pathLst>
                <a:path extrusionOk="0" h="4856" w="4856">
                  <a:moveTo>
                    <a:pt x="0" y="0"/>
                  </a:moveTo>
                  <a:lnTo>
                    <a:pt x="0" y="4856"/>
                  </a:lnTo>
                  <a:lnTo>
                    <a:pt x="4855" y="4856"/>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4"/>
            <p:cNvSpPr/>
            <p:nvPr/>
          </p:nvSpPr>
          <p:spPr>
            <a:xfrm>
              <a:off x="1287725" y="4452425"/>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4"/>
            <p:cNvSpPr/>
            <p:nvPr/>
          </p:nvSpPr>
          <p:spPr>
            <a:xfrm>
              <a:off x="1287725" y="4753450"/>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4"/>
            <p:cNvSpPr/>
            <p:nvPr/>
          </p:nvSpPr>
          <p:spPr>
            <a:xfrm>
              <a:off x="1287725" y="5054450"/>
              <a:ext cx="121400" cy="121425"/>
            </a:xfrm>
            <a:custGeom>
              <a:rect b="b" l="l" r="r" t="t"/>
              <a:pathLst>
                <a:path extrusionOk="0" h="4857"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4"/>
            <p:cNvSpPr/>
            <p:nvPr/>
          </p:nvSpPr>
          <p:spPr>
            <a:xfrm>
              <a:off x="1287725" y="5204975"/>
              <a:ext cx="121400" cy="121400"/>
            </a:xfrm>
            <a:custGeom>
              <a:rect b="b" l="l" r="r" t="t"/>
              <a:pathLst>
                <a:path extrusionOk="0" h="4856" w="4856">
                  <a:moveTo>
                    <a:pt x="0" y="0"/>
                  </a:moveTo>
                  <a:lnTo>
                    <a:pt x="0" y="4856"/>
                  </a:lnTo>
                  <a:lnTo>
                    <a:pt x="4855" y="4856"/>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4"/>
            <p:cNvSpPr/>
            <p:nvPr/>
          </p:nvSpPr>
          <p:spPr>
            <a:xfrm>
              <a:off x="1438225" y="388625"/>
              <a:ext cx="121400" cy="121400"/>
            </a:xfrm>
            <a:custGeom>
              <a:rect b="b" l="l" r="r" t="t"/>
              <a:pathLst>
                <a:path extrusionOk="0" h="4856" w="4856">
                  <a:moveTo>
                    <a:pt x="1" y="0"/>
                  </a:moveTo>
                  <a:lnTo>
                    <a:pt x="1" y="4856"/>
                  </a:lnTo>
                  <a:lnTo>
                    <a:pt x="4856" y="4856"/>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4"/>
            <p:cNvSpPr/>
            <p:nvPr/>
          </p:nvSpPr>
          <p:spPr>
            <a:xfrm>
              <a:off x="1438225" y="2345275"/>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4"/>
            <p:cNvSpPr/>
            <p:nvPr/>
          </p:nvSpPr>
          <p:spPr>
            <a:xfrm>
              <a:off x="1438225" y="2796800"/>
              <a:ext cx="121400" cy="121400"/>
            </a:xfrm>
            <a:custGeom>
              <a:rect b="b" l="l" r="r" t="t"/>
              <a:pathLst>
                <a:path extrusionOk="0" h="4856" w="4856">
                  <a:moveTo>
                    <a:pt x="1" y="0"/>
                  </a:moveTo>
                  <a:lnTo>
                    <a:pt x="1" y="4856"/>
                  </a:lnTo>
                  <a:lnTo>
                    <a:pt x="4856" y="4856"/>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4"/>
            <p:cNvSpPr/>
            <p:nvPr/>
          </p:nvSpPr>
          <p:spPr>
            <a:xfrm>
              <a:off x="1438225" y="4151400"/>
              <a:ext cx="121400" cy="121400"/>
            </a:xfrm>
            <a:custGeom>
              <a:rect b="b" l="l" r="r" t="t"/>
              <a:pathLst>
                <a:path extrusionOk="0" h="4856" w="4856">
                  <a:moveTo>
                    <a:pt x="1" y="0"/>
                  </a:moveTo>
                  <a:lnTo>
                    <a:pt x="1" y="4856"/>
                  </a:lnTo>
                  <a:lnTo>
                    <a:pt x="4856" y="4856"/>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4"/>
            <p:cNvSpPr/>
            <p:nvPr/>
          </p:nvSpPr>
          <p:spPr>
            <a:xfrm>
              <a:off x="1588750" y="388625"/>
              <a:ext cx="121400" cy="121400"/>
            </a:xfrm>
            <a:custGeom>
              <a:rect b="b" l="l" r="r" t="t"/>
              <a:pathLst>
                <a:path extrusionOk="0" h="4856" w="4856">
                  <a:moveTo>
                    <a:pt x="0" y="0"/>
                  </a:moveTo>
                  <a:lnTo>
                    <a:pt x="0" y="4856"/>
                  </a:lnTo>
                  <a:lnTo>
                    <a:pt x="4855" y="4856"/>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4"/>
            <p:cNvSpPr/>
            <p:nvPr/>
          </p:nvSpPr>
          <p:spPr>
            <a:xfrm>
              <a:off x="1588750" y="539125"/>
              <a:ext cx="121400" cy="121425"/>
            </a:xfrm>
            <a:custGeom>
              <a:rect b="b" l="l" r="r" t="t"/>
              <a:pathLst>
                <a:path extrusionOk="0" h="4857"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4"/>
            <p:cNvSpPr/>
            <p:nvPr/>
          </p:nvSpPr>
          <p:spPr>
            <a:xfrm>
              <a:off x="1588750" y="689650"/>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4"/>
            <p:cNvSpPr/>
            <p:nvPr/>
          </p:nvSpPr>
          <p:spPr>
            <a:xfrm>
              <a:off x="1588750" y="1141175"/>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4"/>
            <p:cNvSpPr/>
            <p:nvPr/>
          </p:nvSpPr>
          <p:spPr>
            <a:xfrm>
              <a:off x="1588750" y="1893725"/>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4"/>
            <p:cNvSpPr/>
            <p:nvPr/>
          </p:nvSpPr>
          <p:spPr>
            <a:xfrm>
              <a:off x="1588750" y="2044250"/>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4"/>
            <p:cNvSpPr/>
            <p:nvPr/>
          </p:nvSpPr>
          <p:spPr>
            <a:xfrm>
              <a:off x="1588750" y="2345275"/>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4"/>
            <p:cNvSpPr/>
            <p:nvPr/>
          </p:nvSpPr>
          <p:spPr>
            <a:xfrm>
              <a:off x="1588750" y="3097825"/>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4"/>
            <p:cNvSpPr/>
            <p:nvPr/>
          </p:nvSpPr>
          <p:spPr>
            <a:xfrm>
              <a:off x="1588750" y="3549350"/>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4"/>
            <p:cNvSpPr/>
            <p:nvPr/>
          </p:nvSpPr>
          <p:spPr>
            <a:xfrm>
              <a:off x="1588750" y="5355475"/>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4"/>
            <p:cNvSpPr/>
            <p:nvPr/>
          </p:nvSpPr>
          <p:spPr>
            <a:xfrm>
              <a:off x="1739250" y="388625"/>
              <a:ext cx="121400" cy="121400"/>
            </a:xfrm>
            <a:custGeom>
              <a:rect b="b" l="l" r="r" t="t"/>
              <a:pathLst>
                <a:path extrusionOk="0" h="4856" w="4856">
                  <a:moveTo>
                    <a:pt x="1" y="0"/>
                  </a:moveTo>
                  <a:lnTo>
                    <a:pt x="1" y="4856"/>
                  </a:lnTo>
                  <a:lnTo>
                    <a:pt x="4856" y="4856"/>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4"/>
            <p:cNvSpPr/>
            <p:nvPr/>
          </p:nvSpPr>
          <p:spPr>
            <a:xfrm>
              <a:off x="1739250" y="689650"/>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4"/>
            <p:cNvSpPr/>
            <p:nvPr/>
          </p:nvSpPr>
          <p:spPr>
            <a:xfrm>
              <a:off x="1739250" y="990675"/>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4"/>
            <p:cNvSpPr/>
            <p:nvPr/>
          </p:nvSpPr>
          <p:spPr>
            <a:xfrm>
              <a:off x="1739250" y="1592700"/>
              <a:ext cx="121400" cy="121425"/>
            </a:xfrm>
            <a:custGeom>
              <a:rect b="b" l="l" r="r" t="t"/>
              <a:pathLst>
                <a:path extrusionOk="0" h="4857"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4"/>
            <p:cNvSpPr/>
            <p:nvPr/>
          </p:nvSpPr>
          <p:spPr>
            <a:xfrm>
              <a:off x="1739250" y="1743225"/>
              <a:ext cx="121400" cy="121400"/>
            </a:xfrm>
            <a:custGeom>
              <a:rect b="b" l="l" r="r" t="t"/>
              <a:pathLst>
                <a:path extrusionOk="0" h="4856" w="4856">
                  <a:moveTo>
                    <a:pt x="1" y="0"/>
                  </a:moveTo>
                  <a:lnTo>
                    <a:pt x="1" y="4856"/>
                  </a:lnTo>
                  <a:lnTo>
                    <a:pt x="4856" y="4856"/>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4"/>
            <p:cNvSpPr/>
            <p:nvPr/>
          </p:nvSpPr>
          <p:spPr>
            <a:xfrm>
              <a:off x="1739250" y="2044250"/>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4"/>
            <p:cNvSpPr/>
            <p:nvPr/>
          </p:nvSpPr>
          <p:spPr>
            <a:xfrm>
              <a:off x="1739250" y="2194750"/>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4"/>
            <p:cNvSpPr/>
            <p:nvPr/>
          </p:nvSpPr>
          <p:spPr>
            <a:xfrm>
              <a:off x="1739250" y="2345275"/>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4"/>
            <p:cNvSpPr/>
            <p:nvPr/>
          </p:nvSpPr>
          <p:spPr>
            <a:xfrm>
              <a:off x="1739250" y="2947300"/>
              <a:ext cx="121400" cy="121425"/>
            </a:xfrm>
            <a:custGeom>
              <a:rect b="b" l="l" r="r" t="t"/>
              <a:pathLst>
                <a:path extrusionOk="0" h="4857"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4"/>
            <p:cNvSpPr/>
            <p:nvPr/>
          </p:nvSpPr>
          <p:spPr>
            <a:xfrm>
              <a:off x="1739250" y="3097825"/>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4"/>
            <p:cNvSpPr/>
            <p:nvPr/>
          </p:nvSpPr>
          <p:spPr>
            <a:xfrm>
              <a:off x="1739250" y="3248325"/>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4"/>
            <p:cNvSpPr/>
            <p:nvPr/>
          </p:nvSpPr>
          <p:spPr>
            <a:xfrm>
              <a:off x="1739250" y="3850375"/>
              <a:ext cx="121400" cy="121400"/>
            </a:xfrm>
            <a:custGeom>
              <a:rect b="b" l="l" r="r" t="t"/>
              <a:pathLst>
                <a:path extrusionOk="0" h="4856" w="4856">
                  <a:moveTo>
                    <a:pt x="1" y="0"/>
                  </a:moveTo>
                  <a:lnTo>
                    <a:pt x="1" y="4856"/>
                  </a:lnTo>
                  <a:lnTo>
                    <a:pt x="4856" y="4856"/>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4"/>
            <p:cNvSpPr/>
            <p:nvPr/>
          </p:nvSpPr>
          <p:spPr>
            <a:xfrm>
              <a:off x="1739250" y="4000875"/>
              <a:ext cx="121400" cy="121425"/>
            </a:xfrm>
            <a:custGeom>
              <a:rect b="b" l="l" r="r" t="t"/>
              <a:pathLst>
                <a:path extrusionOk="0" h="4857"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4"/>
            <p:cNvSpPr/>
            <p:nvPr/>
          </p:nvSpPr>
          <p:spPr>
            <a:xfrm>
              <a:off x="1739250" y="4452425"/>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4"/>
            <p:cNvSpPr/>
            <p:nvPr/>
          </p:nvSpPr>
          <p:spPr>
            <a:xfrm>
              <a:off x="1739250" y="4602925"/>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4"/>
            <p:cNvSpPr/>
            <p:nvPr/>
          </p:nvSpPr>
          <p:spPr>
            <a:xfrm>
              <a:off x="1739250" y="4753450"/>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4"/>
            <p:cNvSpPr/>
            <p:nvPr/>
          </p:nvSpPr>
          <p:spPr>
            <a:xfrm>
              <a:off x="1739250" y="5054450"/>
              <a:ext cx="121400" cy="121425"/>
            </a:xfrm>
            <a:custGeom>
              <a:rect b="b" l="l" r="r" t="t"/>
              <a:pathLst>
                <a:path extrusionOk="0" h="4857"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4"/>
            <p:cNvSpPr/>
            <p:nvPr/>
          </p:nvSpPr>
          <p:spPr>
            <a:xfrm>
              <a:off x="1889750" y="539125"/>
              <a:ext cx="121425" cy="121425"/>
            </a:xfrm>
            <a:custGeom>
              <a:rect b="b" l="l" r="r" t="t"/>
              <a:pathLst>
                <a:path extrusionOk="0" h="4857" w="4857">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4"/>
            <p:cNvSpPr/>
            <p:nvPr/>
          </p:nvSpPr>
          <p:spPr>
            <a:xfrm>
              <a:off x="1889750" y="689650"/>
              <a:ext cx="121425" cy="121400"/>
            </a:xfrm>
            <a:custGeom>
              <a:rect b="b" l="l" r="r" t="t"/>
              <a:pathLst>
                <a:path extrusionOk="0" h="4856" w="4857">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4"/>
            <p:cNvSpPr/>
            <p:nvPr/>
          </p:nvSpPr>
          <p:spPr>
            <a:xfrm>
              <a:off x="1889750" y="990675"/>
              <a:ext cx="121425" cy="121400"/>
            </a:xfrm>
            <a:custGeom>
              <a:rect b="b" l="l" r="r" t="t"/>
              <a:pathLst>
                <a:path extrusionOk="0" h="4856" w="4857">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4"/>
            <p:cNvSpPr/>
            <p:nvPr/>
          </p:nvSpPr>
          <p:spPr>
            <a:xfrm>
              <a:off x="1889750" y="1141175"/>
              <a:ext cx="121425" cy="121400"/>
            </a:xfrm>
            <a:custGeom>
              <a:rect b="b" l="l" r="r" t="t"/>
              <a:pathLst>
                <a:path extrusionOk="0" h="4856" w="4857">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4"/>
            <p:cNvSpPr/>
            <p:nvPr/>
          </p:nvSpPr>
          <p:spPr>
            <a:xfrm>
              <a:off x="1889750" y="1291700"/>
              <a:ext cx="121425" cy="121400"/>
            </a:xfrm>
            <a:custGeom>
              <a:rect b="b" l="l" r="r" t="t"/>
              <a:pathLst>
                <a:path extrusionOk="0" h="4856" w="4857">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4"/>
            <p:cNvSpPr/>
            <p:nvPr/>
          </p:nvSpPr>
          <p:spPr>
            <a:xfrm>
              <a:off x="1889750" y="1592700"/>
              <a:ext cx="121425" cy="121425"/>
            </a:xfrm>
            <a:custGeom>
              <a:rect b="b" l="l" r="r" t="t"/>
              <a:pathLst>
                <a:path extrusionOk="0" h="4857" w="4857">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4"/>
            <p:cNvSpPr/>
            <p:nvPr/>
          </p:nvSpPr>
          <p:spPr>
            <a:xfrm>
              <a:off x="1889750" y="3248325"/>
              <a:ext cx="121425" cy="121400"/>
            </a:xfrm>
            <a:custGeom>
              <a:rect b="b" l="l" r="r" t="t"/>
              <a:pathLst>
                <a:path extrusionOk="0" h="4856" w="4857">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4"/>
            <p:cNvSpPr/>
            <p:nvPr/>
          </p:nvSpPr>
          <p:spPr>
            <a:xfrm>
              <a:off x="1889750" y="3549350"/>
              <a:ext cx="121425" cy="121400"/>
            </a:xfrm>
            <a:custGeom>
              <a:rect b="b" l="l" r="r" t="t"/>
              <a:pathLst>
                <a:path extrusionOk="0" h="4856" w="4857">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4"/>
            <p:cNvSpPr/>
            <p:nvPr/>
          </p:nvSpPr>
          <p:spPr>
            <a:xfrm>
              <a:off x="1889750" y="3699875"/>
              <a:ext cx="121425" cy="121400"/>
            </a:xfrm>
            <a:custGeom>
              <a:rect b="b" l="l" r="r" t="t"/>
              <a:pathLst>
                <a:path extrusionOk="0" h="4856" w="4857">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4"/>
            <p:cNvSpPr/>
            <p:nvPr/>
          </p:nvSpPr>
          <p:spPr>
            <a:xfrm>
              <a:off x="1889750" y="5054450"/>
              <a:ext cx="121425" cy="121425"/>
            </a:xfrm>
            <a:custGeom>
              <a:rect b="b" l="l" r="r" t="t"/>
              <a:pathLst>
                <a:path extrusionOk="0" h="4857" w="4857">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4"/>
            <p:cNvSpPr/>
            <p:nvPr/>
          </p:nvSpPr>
          <p:spPr>
            <a:xfrm>
              <a:off x="1889750" y="5355475"/>
              <a:ext cx="121425" cy="121400"/>
            </a:xfrm>
            <a:custGeom>
              <a:rect b="b" l="l" r="r" t="t"/>
              <a:pathLst>
                <a:path extrusionOk="0" h="4856" w="4857">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4"/>
            <p:cNvSpPr/>
            <p:nvPr/>
          </p:nvSpPr>
          <p:spPr>
            <a:xfrm>
              <a:off x="2040275" y="238125"/>
              <a:ext cx="121400" cy="121400"/>
            </a:xfrm>
            <a:custGeom>
              <a:rect b="b" l="l" r="r" t="t"/>
              <a:pathLst>
                <a:path extrusionOk="0" h="4856" w="4856">
                  <a:moveTo>
                    <a:pt x="0" y="0"/>
                  </a:moveTo>
                  <a:lnTo>
                    <a:pt x="0"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4"/>
            <p:cNvSpPr/>
            <p:nvPr/>
          </p:nvSpPr>
          <p:spPr>
            <a:xfrm>
              <a:off x="2040275" y="539125"/>
              <a:ext cx="121400" cy="121425"/>
            </a:xfrm>
            <a:custGeom>
              <a:rect b="b" l="l" r="r" t="t"/>
              <a:pathLst>
                <a:path extrusionOk="0" h="4857" w="4856">
                  <a:moveTo>
                    <a:pt x="0" y="1"/>
                  </a:moveTo>
                  <a:lnTo>
                    <a:pt x="0"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4"/>
            <p:cNvSpPr/>
            <p:nvPr/>
          </p:nvSpPr>
          <p:spPr>
            <a:xfrm>
              <a:off x="2040275" y="840150"/>
              <a:ext cx="121400" cy="121400"/>
            </a:xfrm>
            <a:custGeom>
              <a:rect b="b" l="l" r="r" t="t"/>
              <a:pathLst>
                <a:path extrusionOk="0" h="4856" w="4856">
                  <a:moveTo>
                    <a:pt x="0" y="1"/>
                  </a:moveTo>
                  <a:lnTo>
                    <a:pt x="0"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4"/>
            <p:cNvSpPr/>
            <p:nvPr/>
          </p:nvSpPr>
          <p:spPr>
            <a:xfrm>
              <a:off x="2040275" y="990675"/>
              <a:ext cx="121400" cy="121400"/>
            </a:xfrm>
            <a:custGeom>
              <a:rect b="b" l="l" r="r" t="t"/>
              <a:pathLst>
                <a:path extrusionOk="0" h="4856" w="4856">
                  <a:moveTo>
                    <a:pt x="0" y="0"/>
                  </a:moveTo>
                  <a:lnTo>
                    <a:pt x="0"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4"/>
            <p:cNvSpPr/>
            <p:nvPr/>
          </p:nvSpPr>
          <p:spPr>
            <a:xfrm>
              <a:off x="2040275" y="1592700"/>
              <a:ext cx="121400" cy="121425"/>
            </a:xfrm>
            <a:custGeom>
              <a:rect b="b" l="l" r="r" t="t"/>
              <a:pathLst>
                <a:path extrusionOk="0" h="4857" w="4856">
                  <a:moveTo>
                    <a:pt x="0" y="1"/>
                  </a:moveTo>
                  <a:lnTo>
                    <a:pt x="0"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4"/>
            <p:cNvSpPr/>
            <p:nvPr/>
          </p:nvSpPr>
          <p:spPr>
            <a:xfrm>
              <a:off x="2040275" y="2194750"/>
              <a:ext cx="121400" cy="121400"/>
            </a:xfrm>
            <a:custGeom>
              <a:rect b="b" l="l" r="r" t="t"/>
              <a:pathLst>
                <a:path extrusionOk="0" h="4856" w="4856">
                  <a:moveTo>
                    <a:pt x="0" y="1"/>
                  </a:moveTo>
                  <a:lnTo>
                    <a:pt x="0"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4"/>
            <p:cNvSpPr/>
            <p:nvPr/>
          </p:nvSpPr>
          <p:spPr>
            <a:xfrm>
              <a:off x="2040275" y="2345275"/>
              <a:ext cx="121400" cy="121400"/>
            </a:xfrm>
            <a:custGeom>
              <a:rect b="b" l="l" r="r" t="t"/>
              <a:pathLst>
                <a:path extrusionOk="0" h="4856" w="4856">
                  <a:moveTo>
                    <a:pt x="0" y="0"/>
                  </a:moveTo>
                  <a:lnTo>
                    <a:pt x="0"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4"/>
            <p:cNvSpPr/>
            <p:nvPr/>
          </p:nvSpPr>
          <p:spPr>
            <a:xfrm>
              <a:off x="2040275" y="2495775"/>
              <a:ext cx="121400" cy="121400"/>
            </a:xfrm>
            <a:custGeom>
              <a:rect b="b" l="l" r="r" t="t"/>
              <a:pathLst>
                <a:path extrusionOk="0" h="4856" w="4856">
                  <a:moveTo>
                    <a:pt x="0" y="1"/>
                  </a:moveTo>
                  <a:lnTo>
                    <a:pt x="0"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4"/>
            <p:cNvSpPr/>
            <p:nvPr/>
          </p:nvSpPr>
          <p:spPr>
            <a:xfrm>
              <a:off x="2040275" y="3398850"/>
              <a:ext cx="121400" cy="121400"/>
            </a:xfrm>
            <a:custGeom>
              <a:rect b="b" l="l" r="r" t="t"/>
              <a:pathLst>
                <a:path extrusionOk="0" h="4856" w="4856">
                  <a:moveTo>
                    <a:pt x="0" y="0"/>
                  </a:moveTo>
                  <a:lnTo>
                    <a:pt x="0"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4"/>
            <p:cNvSpPr/>
            <p:nvPr/>
          </p:nvSpPr>
          <p:spPr>
            <a:xfrm>
              <a:off x="2040275" y="4151400"/>
              <a:ext cx="121400" cy="121400"/>
            </a:xfrm>
            <a:custGeom>
              <a:rect b="b" l="l" r="r" t="t"/>
              <a:pathLst>
                <a:path extrusionOk="0" h="4856" w="4856">
                  <a:moveTo>
                    <a:pt x="0" y="0"/>
                  </a:moveTo>
                  <a:lnTo>
                    <a:pt x="0" y="4856"/>
                  </a:lnTo>
                  <a:lnTo>
                    <a:pt x="4856" y="4856"/>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4"/>
            <p:cNvSpPr/>
            <p:nvPr/>
          </p:nvSpPr>
          <p:spPr>
            <a:xfrm>
              <a:off x="2040275" y="4602925"/>
              <a:ext cx="121400" cy="121400"/>
            </a:xfrm>
            <a:custGeom>
              <a:rect b="b" l="l" r="r" t="t"/>
              <a:pathLst>
                <a:path extrusionOk="0" h="4856" w="4856">
                  <a:moveTo>
                    <a:pt x="0" y="1"/>
                  </a:moveTo>
                  <a:lnTo>
                    <a:pt x="0"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4"/>
            <p:cNvSpPr/>
            <p:nvPr/>
          </p:nvSpPr>
          <p:spPr>
            <a:xfrm>
              <a:off x="2040275" y="4753450"/>
              <a:ext cx="121400" cy="121400"/>
            </a:xfrm>
            <a:custGeom>
              <a:rect b="b" l="l" r="r" t="t"/>
              <a:pathLst>
                <a:path extrusionOk="0" h="4856" w="4856">
                  <a:moveTo>
                    <a:pt x="0" y="0"/>
                  </a:moveTo>
                  <a:lnTo>
                    <a:pt x="0"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4"/>
            <p:cNvSpPr/>
            <p:nvPr/>
          </p:nvSpPr>
          <p:spPr>
            <a:xfrm>
              <a:off x="2040275" y="5355475"/>
              <a:ext cx="121400" cy="121400"/>
            </a:xfrm>
            <a:custGeom>
              <a:rect b="b" l="l" r="r" t="t"/>
              <a:pathLst>
                <a:path extrusionOk="0" h="4856" w="4856">
                  <a:moveTo>
                    <a:pt x="0" y="1"/>
                  </a:moveTo>
                  <a:lnTo>
                    <a:pt x="0"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4"/>
            <p:cNvSpPr/>
            <p:nvPr/>
          </p:nvSpPr>
          <p:spPr>
            <a:xfrm>
              <a:off x="2190775" y="388625"/>
              <a:ext cx="121425" cy="121400"/>
            </a:xfrm>
            <a:custGeom>
              <a:rect b="b" l="l" r="r" t="t"/>
              <a:pathLst>
                <a:path extrusionOk="0" h="4856" w="4857">
                  <a:moveTo>
                    <a:pt x="1" y="0"/>
                  </a:moveTo>
                  <a:lnTo>
                    <a:pt x="1" y="4856"/>
                  </a:lnTo>
                  <a:lnTo>
                    <a:pt x="4856" y="4856"/>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4"/>
            <p:cNvSpPr/>
            <p:nvPr/>
          </p:nvSpPr>
          <p:spPr>
            <a:xfrm>
              <a:off x="2190775" y="539125"/>
              <a:ext cx="121425" cy="121425"/>
            </a:xfrm>
            <a:custGeom>
              <a:rect b="b" l="l" r="r" t="t"/>
              <a:pathLst>
                <a:path extrusionOk="0" h="4857" w="4857">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4"/>
            <p:cNvSpPr/>
            <p:nvPr/>
          </p:nvSpPr>
          <p:spPr>
            <a:xfrm>
              <a:off x="2190775" y="990675"/>
              <a:ext cx="121425" cy="121400"/>
            </a:xfrm>
            <a:custGeom>
              <a:rect b="b" l="l" r="r" t="t"/>
              <a:pathLst>
                <a:path extrusionOk="0" h="4856" w="4857">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4"/>
            <p:cNvSpPr/>
            <p:nvPr/>
          </p:nvSpPr>
          <p:spPr>
            <a:xfrm>
              <a:off x="2190775" y="1442200"/>
              <a:ext cx="121425" cy="121400"/>
            </a:xfrm>
            <a:custGeom>
              <a:rect b="b" l="l" r="r" t="t"/>
              <a:pathLst>
                <a:path extrusionOk="0" h="4856" w="4857">
                  <a:moveTo>
                    <a:pt x="1" y="0"/>
                  </a:moveTo>
                  <a:lnTo>
                    <a:pt x="1" y="4856"/>
                  </a:lnTo>
                  <a:lnTo>
                    <a:pt x="4856" y="4856"/>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4"/>
            <p:cNvSpPr/>
            <p:nvPr/>
          </p:nvSpPr>
          <p:spPr>
            <a:xfrm>
              <a:off x="2190775" y="2646275"/>
              <a:ext cx="121425" cy="121425"/>
            </a:xfrm>
            <a:custGeom>
              <a:rect b="b" l="l" r="r" t="t"/>
              <a:pathLst>
                <a:path extrusionOk="0" h="4857" w="4857">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4"/>
            <p:cNvSpPr/>
            <p:nvPr/>
          </p:nvSpPr>
          <p:spPr>
            <a:xfrm>
              <a:off x="2190775" y="2947300"/>
              <a:ext cx="121425" cy="121425"/>
            </a:xfrm>
            <a:custGeom>
              <a:rect b="b" l="l" r="r" t="t"/>
              <a:pathLst>
                <a:path extrusionOk="0" h="4857" w="4857">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4"/>
            <p:cNvSpPr/>
            <p:nvPr/>
          </p:nvSpPr>
          <p:spPr>
            <a:xfrm>
              <a:off x="2190775" y="3850375"/>
              <a:ext cx="121425" cy="121400"/>
            </a:xfrm>
            <a:custGeom>
              <a:rect b="b" l="l" r="r" t="t"/>
              <a:pathLst>
                <a:path extrusionOk="0" h="4856" w="4857">
                  <a:moveTo>
                    <a:pt x="1" y="0"/>
                  </a:moveTo>
                  <a:lnTo>
                    <a:pt x="1" y="4856"/>
                  </a:lnTo>
                  <a:lnTo>
                    <a:pt x="4856" y="4856"/>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4"/>
            <p:cNvSpPr/>
            <p:nvPr/>
          </p:nvSpPr>
          <p:spPr>
            <a:xfrm>
              <a:off x="2190775" y="4301900"/>
              <a:ext cx="121425" cy="121400"/>
            </a:xfrm>
            <a:custGeom>
              <a:rect b="b" l="l" r="r" t="t"/>
              <a:pathLst>
                <a:path extrusionOk="0" h="4856" w="4857">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4"/>
            <p:cNvSpPr/>
            <p:nvPr/>
          </p:nvSpPr>
          <p:spPr>
            <a:xfrm>
              <a:off x="2190775" y="4903950"/>
              <a:ext cx="121425" cy="121400"/>
            </a:xfrm>
            <a:custGeom>
              <a:rect b="b" l="l" r="r" t="t"/>
              <a:pathLst>
                <a:path extrusionOk="0" h="4856" w="4857">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4"/>
            <p:cNvSpPr/>
            <p:nvPr/>
          </p:nvSpPr>
          <p:spPr>
            <a:xfrm>
              <a:off x="2341300" y="238125"/>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4"/>
            <p:cNvSpPr/>
            <p:nvPr/>
          </p:nvSpPr>
          <p:spPr>
            <a:xfrm>
              <a:off x="2341300" y="388625"/>
              <a:ext cx="121400" cy="121400"/>
            </a:xfrm>
            <a:custGeom>
              <a:rect b="b" l="l" r="r" t="t"/>
              <a:pathLst>
                <a:path extrusionOk="0" h="4856" w="4856">
                  <a:moveTo>
                    <a:pt x="0" y="0"/>
                  </a:moveTo>
                  <a:lnTo>
                    <a:pt x="0" y="4856"/>
                  </a:lnTo>
                  <a:lnTo>
                    <a:pt x="4855" y="4856"/>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4"/>
            <p:cNvSpPr/>
            <p:nvPr/>
          </p:nvSpPr>
          <p:spPr>
            <a:xfrm>
              <a:off x="2341300" y="840150"/>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4"/>
            <p:cNvSpPr/>
            <p:nvPr/>
          </p:nvSpPr>
          <p:spPr>
            <a:xfrm>
              <a:off x="2341300" y="1141175"/>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4"/>
            <p:cNvSpPr/>
            <p:nvPr/>
          </p:nvSpPr>
          <p:spPr>
            <a:xfrm>
              <a:off x="2341300" y="1893725"/>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4"/>
            <p:cNvSpPr/>
            <p:nvPr/>
          </p:nvSpPr>
          <p:spPr>
            <a:xfrm>
              <a:off x="2341300" y="2044250"/>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4"/>
            <p:cNvSpPr/>
            <p:nvPr/>
          </p:nvSpPr>
          <p:spPr>
            <a:xfrm>
              <a:off x="2341300" y="3699875"/>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4"/>
            <p:cNvSpPr/>
            <p:nvPr/>
          </p:nvSpPr>
          <p:spPr>
            <a:xfrm>
              <a:off x="2341300" y="4000875"/>
              <a:ext cx="121400" cy="121425"/>
            </a:xfrm>
            <a:custGeom>
              <a:rect b="b" l="l" r="r" t="t"/>
              <a:pathLst>
                <a:path extrusionOk="0" h="4857"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4"/>
            <p:cNvSpPr/>
            <p:nvPr/>
          </p:nvSpPr>
          <p:spPr>
            <a:xfrm>
              <a:off x="2491800" y="238125"/>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4"/>
            <p:cNvSpPr/>
            <p:nvPr/>
          </p:nvSpPr>
          <p:spPr>
            <a:xfrm>
              <a:off x="2491800" y="1291700"/>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4"/>
            <p:cNvSpPr/>
            <p:nvPr/>
          </p:nvSpPr>
          <p:spPr>
            <a:xfrm>
              <a:off x="2491800" y="2194750"/>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4"/>
            <p:cNvSpPr/>
            <p:nvPr/>
          </p:nvSpPr>
          <p:spPr>
            <a:xfrm>
              <a:off x="2491800" y="3699875"/>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4"/>
            <p:cNvSpPr/>
            <p:nvPr/>
          </p:nvSpPr>
          <p:spPr>
            <a:xfrm>
              <a:off x="2491800" y="4903950"/>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4"/>
            <p:cNvSpPr/>
            <p:nvPr/>
          </p:nvSpPr>
          <p:spPr>
            <a:xfrm>
              <a:off x="2642325" y="238125"/>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4"/>
            <p:cNvSpPr/>
            <p:nvPr/>
          </p:nvSpPr>
          <p:spPr>
            <a:xfrm>
              <a:off x="2642325" y="689650"/>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4"/>
            <p:cNvSpPr/>
            <p:nvPr/>
          </p:nvSpPr>
          <p:spPr>
            <a:xfrm>
              <a:off x="2642325" y="2345275"/>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4"/>
            <p:cNvSpPr/>
            <p:nvPr/>
          </p:nvSpPr>
          <p:spPr>
            <a:xfrm>
              <a:off x="2642325" y="3248325"/>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4"/>
            <p:cNvSpPr/>
            <p:nvPr/>
          </p:nvSpPr>
          <p:spPr>
            <a:xfrm>
              <a:off x="2642325" y="3699875"/>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4"/>
            <p:cNvSpPr/>
            <p:nvPr/>
          </p:nvSpPr>
          <p:spPr>
            <a:xfrm>
              <a:off x="2792825" y="4301900"/>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4"/>
            <p:cNvSpPr/>
            <p:nvPr/>
          </p:nvSpPr>
          <p:spPr>
            <a:xfrm>
              <a:off x="2943325" y="1442200"/>
              <a:ext cx="121425" cy="121400"/>
            </a:xfrm>
            <a:custGeom>
              <a:rect b="b" l="l" r="r" t="t"/>
              <a:pathLst>
                <a:path extrusionOk="0" h="4856" w="4857">
                  <a:moveTo>
                    <a:pt x="1" y="0"/>
                  </a:moveTo>
                  <a:lnTo>
                    <a:pt x="1" y="4856"/>
                  </a:lnTo>
                  <a:lnTo>
                    <a:pt x="4856" y="4856"/>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4"/>
            <p:cNvSpPr/>
            <p:nvPr/>
          </p:nvSpPr>
          <p:spPr>
            <a:xfrm>
              <a:off x="2943325" y="2646275"/>
              <a:ext cx="121425" cy="121425"/>
            </a:xfrm>
            <a:custGeom>
              <a:rect b="b" l="l" r="r" t="t"/>
              <a:pathLst>
                <a:path extrusionOk="0" h="4857" w="4857">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4"/>
            <p:cNvSpPr/>
            <p:nvPr/>
          </p:nvSpPr>
          <p:spPr>
            <a:xfrm>
              <a:off x="3093850" y="5054450"/>
              <a:ext cx="121400" cy="121425"/>
            </a:xfrm>
            <a:custGeom>
              <a:rect b="b" l="l" r="r" t="t"/>
              <a:pathLst>
                <a:path extrusionOk="0" h="4857" w="4856">
                  <a:moveTo>
                    <a:pt x="0" y="1"/>
                  </a:moveTo>
                  <a:lnTo>
                    <a:pt x="0"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4"/>
            <p:cNvSpPr/>
            <p:nvPr/>
          </p:nvSpPr>
          <p:spPr>
            <a:xfrm>
              <a:off x="3394875" y="2495775"/>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4"/>
            <p:cNvSpPr/>
            <p:nvPr/>
          </p:nvSpPr>
          <p:spPr>
            <a:xfrm>
              <a:off x="3545375" y="4903950"/>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62" name="Google Shape;1562;p4"/>
          <p:cNvSpPr txBox="1"/>
          <p:nvPr>
            <p:ph idx="12" type="sldNum"/>
          </p:nvPr>
        </p:nvSpPr>
        <p:spPr>
          <a:xfrm>
            <a:off x="91531" y="4720201"/>
            <a:ext cx="548700" cy="393600"/>
          </a:xfrm>
          <a:prstGeom prst="rect">
            <a:avLst/>
          </a:prstGeom>
        </p:spPr>
        <p:txBody>
          <a:bodyPr anchorCtr="0" anchor="ctr" bIns="91425" lIns="91425" spcFirstLastPara="1" rIns="91425" wrap="square" tIns="91425">
            <a:noAutofit/>
          </a:bodyPr>
          <a:lstStyle>
            <a:lvl1pPr lvl="0">
              <a:buNone/>
              <a:defRPr>
                <a:solidFill>
                  <a:srgbClr val="FFFFFF"/>
                </a:solidFill>
              </a:defRPr>
            </a:lvl1pPr>
            <a:lvl2pPr lvl="1">
              <a:buNone/>
              <a:defRPr>
                <a:solidFill>
                  <a:srgbClr val="FFFFFF"/>
                </a:solidFill>
              </a:defRPr>
            </a:lvl2pPr>
            <a:lvl3pPr lvl="2">
              <a:buNone/>
              <a:defRPr>
                <a:solidFill>
                  <a:srgbClr val="FFFFFF"/>
                </a:solidFill>
              </a:defRPr>
            </a:lvl3pPr>
            <a:lvl4pPr lvl="3">
              <a:buNone/>
              <a:defRPr>
                <a:solidFill>
                  <a:srgbClr val="FFFFFF"/>
                </a:solidFill>
              </a:defRPr>
            </a:lvl4pPr>
            <a:lvl5pPr lvl="4">
              <a:buNone/>
              <a:defRPr>
                <a:solidFill>
                  <a:srgbClr val="FFFFFF"/>
                </a:solidFill>
              </a:defRPr>
            </a:lvl5pPr>
            <a:lvl6pPr lvl="5">
              <a:buNone/>
              <a:defRPr>
                <a:solidFill>
                  <a:srgbClr val="FFFFFF"/>
                </a:solidFill>
              </a:defRPr>
            </a:lvl6pPr>
            <a:lvl7pPr lvl="6">
              <a:buNone/>
              <a:defRPr>
                <a:solidFill>
                  <a:srgbClr val="FFFFFF"/>
                </a:solidFill>
              </a:defRPr>
            </a:lvl7pPr>
            <a:lvl8pPr lvl="7">
              <a:buNone/>
              <a:defRPr>
                <a:solidFill>
                  <a:srgbClr val="FFFFFF"/>
                </a:solidFill>
              </a:defRPr>
            </a:lvl8pPr>
            <a:lvl9pPr lvl="8">
              <a:buNone/>
              <a:defRPr>
                <a:solidFill>
                  <a:srgbClr val="FFFFFF"/>
                </a:solidFil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1 column" type="tx">
  <p:cSld name="TITLE_AND_BODY">
    <p:spTree>
      <p:nvGrpSpPr>
        <p:cNvPr id="1563" name="Shape 1563"/>
        <p:cNvGrpSpPr/>
        <p:nvPr/>
      </p:nvGrpSpPr>
      <p:grpSpPr>
        <a:xfrm>
          <a:off x="0" y="0"/>
          <a:ext cx="0" cy="0"/>
          <a:chOff x="0" y="0"/>
          <a:chExt cx="0" cy="0"/>
        </a:xfrm>
      </p:grpSpPr>
      <p:sp>
        <p:nvSpPr>
          <p:cNvPr id="1564" name="Google Shape;1564;p5"/>
          <p:cNvSpPr txBox="1"/>
          <p:nvPr>
            <p:ph type="title"/>
          </p:nvPr>
        </p:nvSpPr>
        <p:spPr>
          <a:xfrm>
            <a:off x="718300" y="739375"/>
            <a:ext cx="6761100" cy="857400"/>
          </a:xfrm>
          <a:prstGeom prst="rect">
            <a:avLst/>
          </a:prstGeom>
        </p:spPr>
        <p:txBody>
          <a:bodyPr anchorCtr="0" anchor="b" bIns="91425" lIns="91425" spcFirstLastPara="1" rIns="91425" wrap="square" tIns="91425"/>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1565" name="Google Shape;1565;p5"/>
          <p:cNvSpPr txBox="1"/>
          <p:nvPr>
            <p:ph idx="1" type="body"/>
          </p:nvPr>
        </p:nvSpPr>
        <p:spPr>
          <a:xfrm>
            <a:off x="718300" y="1733550"/>
            <a:ext cx="6761100" cy="2980500"/>
          </a:xfrm>
          <a:prstGeom prst="rect">
            <a:avLst/>
          </a:prstGeom>
        </p:spPr>
        <p:txBody>
          <a:bodyPr anchorCtr="0" anchor="t" bIns="91425" lIns="91425" spcFirstLastPara="1" rIns="91425" wrap="square" tIns="91425"/>
          <a:lstStyle>
            <a:lvl1pPr indent="-381000" lvl="0" marL="457200">
              <a:spcBef>
                <a:spcPts val="600"/>
              </a:spcBef>
              <a:spcAft>
                <a:spcPts val="0"/>
              </a:spcAft>
              <a:buSzPts val="24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81000" lvl="3" marL="1828800">
              <a:spcBef>
                <a:spcPts val="0"/>
              </a:spcBef>
              <a:spcAft>
                <a:spcPts val="0"/>
              </a:spcAft>
              <a:buSzPts val="2400"/>
              <a:buChar char="▫"/>
              <a:defRPr/>
            </a:lvl4pPr>
            <a:lvl5pPr indent="-381000" lvl="4" marL="2286000">
              <a:spcBef>
                <a:spcPts val="0"/>
              </a:spcBef>
              <a:spcAft>
                <a:spcPts val="0"/>
              </a:spcAft>
              <a:buSzPts val="2400"/>
              <a:buChar char="▫"/>
              <a:defRPr/>
            </a:lvl5pPr>
            <a:lvl6pPr indent="-381000" lvl="5" marL="2743200">
              <a:spcBef>
                <a:spcPts val="0"/>
              </a:spcBef>
              <a:spcAft>
                <a:spcPts val="0"/>
              </a:spcAft>
              <a:buSzPts val="2400"/>
              <a:buChar char="▫"/>
              <a:defRPr/>
            </a:lvl6pPr>
            <a:lvl7pPr indent="-381000" lvl="6" marL="3200400">
              <a:spcBef>
                <a:spcPts val="0"/>
              </a:spcBef>
              <a:spcAft>
                <a:spcPts val="0"/>
              </a:spcAft>
              <a:buSzPts val="2400"/>
              <a:buChar char="●"/>
              <a:defRPr/>
            </a:lvl7pPr>
            <a:lvl8pPr indent="-381000" lvl="7" marL="3657600">
              <a:spcBef>
                <a:spcPts val="0"/>
              </a:spcBef>
              <a:spcAft>
                <a:spcPts val="0"/>
              </a:spcAft>
              <a:buSzPts val="2400"/>
              <a:buChar char="○"/>
              <a:defRPr/>
            </a:lvl8pPr>
            <a:lvl9pPr indent="-381000" lvl="8" marL="4114800">
              <a:spcBef>
                <a:spcPts val="0"/>
              </a:spcBef>
              <a:spcAft>
                <a:spcPts val="0"/>
              </a:spcAft>
              <a:buSzPts val="2400"/>
              <a:buChar char="■"/>
              <a:defRPr/>
            </a:lvl9pPr>
          </a:lstStyle>
          <a:p/>
        </p:txBody>
      </p:sp>
      <p:grpSp>
        <p:nvGrpSpPr>
          <p:cNvPr id="1566" name="Google Shape;1566;p5"/>
          <p:cNvGrpSpPr/>
          <p:nvPr/>
        </p:nvGrpSpPr>
        <p:grpSpPr>
          <a:xfrm rot="10800000">
            <a:off x="8851487" y="28707"/>
            <a:ext cx="264012" cy="5086302"/>
            <a:chOff x="5307800" y="238125"/>
            <a:chExt cx="271925" cy="5238750"/>
          </a:xfrm>
        </p:grpSpPr>
        <p:sp>
          <p:nvSpPr>
            <p:cNvPr id="1567" name="Google Shape;1567;p5"/>
            <p:cNvSpPr/>
            <p:nvPr/>
          </p:nvSpPr>
          <p:spPr>
            <a:xfrm>
              <a:off x="5307800" y="238125"/>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5"/>
            <p:cNvSpPr/>
            <p:nvPr/>
          </p:nvSpPr>
          <p:spPr>
            <a:xfrm>
              <a:off x="5307800" y="388625"/>
              <a:ext cx="121425" cy="121400"/>
            </a:xfrm>
            <a:custGeom>
              <a:rect b="b" l="l" r="r" t="t"/>
              <a:pathLst>
                <a:path extrusionOk="0" h="4856" w="4857">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5"/>
            <p:cNvSpPr/>
            <p:nvPr/>
          </p:nvSpPr>
          <p:spPr>
            <a:xfrm>
              <a:off x="5307800" y="539125"/>
              <a:ext cx="121425" cy="121425"/>
            </a:xfrm>
            <a:custGeom>
              <a:rect b="b" l="l" r="r" t="t"/>
              <a:pathLst>
                <a:path extrusionOk="0" h="4857"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5"/>
            <p:cNvSpPr/>
            <p:nvPr/>
          </p:nvSpPr>
          <p:spPr>
            <a:xfrm>
              <a:off x="5307800" y="689650"/>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5"/>
            <p:cNvSpPr/>
            <p:nvPr/>
          </p:nvSpPr>
          <p:spPr>
            <a:xfrm>
              <a:off x="5307800" y="840150"/>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5"/>
            <p:cNvSpPr/>
            <p:nvPr/>
          </p:nvSpPr>
          <p:spPr>
            <a:xfrm>
              <a:off x="5307800" y="990675"/>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5"/>
            <p:cNvSpPr/>
            <p:nvPr/>
          </p:nvSpPr>
          <p:spPr>
            <a:xfrm>
              <a:off x="5307800" y="1141175"/>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5"/>
            <p:cNvSpPr/>
            <p:nvPr/>
          </p:nvSpPr>
          <p:spPr>
            <a:xfrm>
              <a:off x="5307800" y="1291700"/>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5"/>
            <p:cNvSpPr/>
            <p:nvPr/>
          </p:nvSpPr>
          <p:spPr>
            <a:xfrm>
              <a:off x="5307800" y="1442200"/>
              <a:ext cx="121425" cy="121400"/>
            </a:xfrm>
            <a:custGeom>
              <a:rect b="b" l="l" r="r" t="t"/>
              <a:pathLst>
                <a:path extrusionOk="0" h="4856" w="4857">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5"/>
            <p:cNvSpPr/>
            <p:nvPr/>
          </p:nvSpPr>
          <p:spPr>
            <a:xfrm>
              <a:off x="5307800" y="1592700"/>
              <a:ext cx="121425" cy="121425"/>
            </a:xfrm>
            <a:custGeom>
              <a:rect b="b" l="l" r="r" t="t"/>
              <a:pathLst>
                <a:path extrusionOk="0" h="4857"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5"/>
            <p:cNvSpPr/>
            <p:nvPr/>
          </p:nvSpPr>
          <p:spPr>
            <a:xfrm>
              <a:off x="5307800" y="1743225"/>
              <a:ext cx="121425" cy="121400"/>
            </a:xfrm>
            <a:custGeom>
              <a:rect b="b" l="l" r="r" t="t"/>
              <a:pathLst>
                <a:path extrusionOk="0" h="4856" w="4857">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5"/>
            <p:cNvSpPr/>
            <p:nvPr/>
          </p:nvSpPr>
          <p:spPr>
            <a:xfrm>
              <a:off x="5307800" y="1893725"/>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5"/>
            <p:cNvSpPr/>
            <p:nvPr/>
          </p:nvSpPr>
          <p:spPr>
            <a:xfrm>
              <a:off x="5307800" y="2044250"/>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5"/>
            <p:cNvSpPr/>
            <p:nvPr/>
          </p:nvSpPr>
          <p:spPr>
            <a:xfrm>
              <a:off x="5307800" y="2194750"/>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5"/>
            <p:cNvSpPr/>
            <p:nvPr/>
          </p:nvSpPr>
          <p:spPr>
            <a:xfrm>
              <a:off x="5307800" y="2345275"/>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5"/>
            <p:cNvSpPr/>
            <p:nvPr/>
          </p:nvSpPr>
          <p:spPr>
            <a:xfrm>
              <a:off x="5307800" y="2495775"/>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5"/>
            <p:cNvSpPr/>
            <p:nvPr/>
          </p:nvSpPr>
          <p:spPr>
            <a:xfrm>
              <a:off x="5307800" y="2646275"/>
              <a:ext cx="121425" cy="121425"/>
            </a:xfrm>
            <a:custGeom>
              <a:rect b="b" l="l" r="r" t="t"/>
              <a:pathLst>
                <a:path extrusionOk="0" h="4857"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5"/>
            <p:cNvSpPr/>
            <p:nvPr/>
          </p:nvSpPr>
          <p:spPr>
            <a:xfrm>
              <a:off x="5307800" y="2796800"/>
              <a:ext cx="121425" cy="121400"/>
            </a:xfrm>
            <a:custGeom>
              <a:rect b="b" l="l" r="r" t="t"/>
              <a:pathLst>
                <a:path extrusionOk="0" h="4856" w="4857">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5"/>
            <p:cNvSpPr/>
            <p:nvPr/>
          </p:nvSpPr>
          <p:spPr>
            <a:xfrm>
              <a:off x="5307800" y="2947300"/>
              <a:ext cx="121425" cy="121425"/>
            </a:xfrm>
            <a:custGeom>
              <a:rect b="b" l="l" r="r" t="t"/>
              <a:pathLst>
                <a:path extrusionOk="0" h="4857"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5"/>
            <p:cNvSpPr/>
            <p:nvPr/>
          </p:nvSpPr>
          <p:spPr>
            <a:xfrm>
              <a:off x="5307800" y="3097825"/>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5"/>
            <p:cNvSpPr/>
            <p:nvPr/>
          </p:nvSpPr>
          <p:spPr>
            <a:xfrm>
              <a:off x="5307800" y="3248325"/>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5"/>
            <p:cNvSpPr/>
            <p:nvPr/>
          </p:nvSpPr>
          <p:spPr>
            <a:xfrm>
              <a:off x="5307800" y="3398850"/>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5"/>
            <p:cNvSpPr/>
            <p:nvPr/>
          </p:nvSpPr>
          <p:spPr>
            <a:xfrm>
              <a:off x="5307800" y="3549350"/>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5"/>
            <p:cNvSpPr/>
            <p:nvPr/>
          </p:nvSpPr>
          <p:spPr>
            <a:xfrm>
              <a:off x="5307800" y="3699875"/>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5"/>
            <p:cNvSpPr/>
            <p:nvPr/>
          </p:nvSpPr>
          <p:spPr>
            <a:xfrm>
              <a:off x="5307800" y="3850375"/>
              <a:ext cx="121425" cy="121400"/>
            </a:xfrm>
            <a:custGeom>
              <a:rect b="b" l="l" r="r" t="t"/>
              <a:pathLst>
                <a:path extrusionOk="0" h="4856" w="4857">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5"/>
            <p:cNvSpPr/>
            <p:nvPr/>
          </p:nvSpPr>
          <p:spPr>
            <a:xfrm>
              <a:off x="5307800" y="4000875"/>
              <a:ext cx="121425" cy="121425"/>
            </a:xfrm>
            <a:custGeom>
              <a:rect b="b" l="l" r="r" t="t"/>
              <a:pathLst>
                <a:path extrusionOk="0" h="4857"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5"/>
            <p:cNvSpPr/>
            <p:nvPr/>
          </p:nvSpPr>
          <p:spPr>
            <a:xfrm>
              <a:off x="5307800" y="4151400"/>
              <a:ext cx="121425" cy="121400"/>
            </a:xfrm>
            <a:custGeom>
              <a:rect b="b" l="l" r="r" t="t"/>
              <a:pathLst>
                <a:path extrusionOk="0" h="4856" w="4857">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5"/>
            <p:cNvSpPr/>
            <p:nvPr/>
          </p:nvSpPr>
          <p:spPr>
            <a:xfrm>
              <a:off x="5307800" y="4301900"/>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5"/>
            <p:cNvSpPr/>
            <p:nvPr/>
          </p:nvSpPr>
          <p:spPr>
            <a:xfrm>
              <a:off x="5307800" y="4452425"/>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5"/>
            <p:cNvSpPr/>
            <p:nvPr/>
          </p:nvSpPr>
          <p:spPr>
            <a:xfrm>
              <a:off x="5307800" y="4602925"/>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5"/>
            <p:cNvSpPr/>
            <p:nvPr/>
          </p:nvSpPr>
          <p:spPr>
            <a:xfrm>
              <a:off x="5307800" y="4753450"/>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5"/>
            <p:cNvSpPr/>
            <p:nvPr/>
          </p:nvSpPr>
          <p:spPr>
            <a:xfrm>
              <a:off x="5307800" y="4903950"/>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5"/>
            <p:cNvSpPr/>
            <p:nvPr/>
          </p:nvSpPr>
          <p:spPr>
            <a:xfrm>
              <a:off x="5307800" y="5054450"/>
              <a:ext cx="121425" cy="121425"/>
            </a:xfrm>
            <a:custGeom>
              <a:rect b="b" l="l" r="r" t="t"/>
              <a:pathLst>
                <a:path extrusionOk="0" h="4857"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5"/>
            <p:cNvSpPr/>
            <p:nvPr/>
          </p:nvSpPr>
          <p:spPr>
            <a:xfrm>
              <a:off x="5307800" y="5204975"/>
              <a:ext cx="121425" cy="121400"/>
            </a:xfrm>
            <a:custGeom>
              <a:rect b="b" l="l" r="r" t="t"/>
              <a:pathLst>
                <a:path extrusionOk="0" h="4856" w="4857">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5"/>
            <p:cNvSpPr/>
            <p:nvPr/>
          </p:nvSpPr>
          <p:spPr>
            <a:xfrm>
              <a:off x="5307800" y="5355475"/>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5"/>
            <p:cNvSpPr/>
            <p:nvPr/>
          </p:nvSpPr>
          <p:spPr>
            <a:xfrm>
              <a:off x="5458325" y="238125"/>
              <a:ext cx="121400" cy="121400"/>
            </a:xfrm>
            <a:custGeom>
              <a:rect b="b" l="l" r="r" t="t"/>
              <a:pathLst>
                <a:path extrusionOk="0" h="4856" w="4856">
                  <a:moveTo>
                    <a:pt x="0" y="0"/>
                  </a:moveTo>
                  <a:lnTo>
                    <a:pt x="0"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5"/>
            <p:cNvSpPr/>
            <p:nvPr/>
          </p:nvSpPr>
          <p:spPr>
            <a:xfrm>
              <a:off x="5458325" y="539125"/>
              <a:ext cx="121400" cy="121425"/>
            </a:xfrm>
            <a:custGeom>
              <a:rect b="b" l="l" r="r" t="t"/>
              <a:pathLst>
                <a:path extrusionOk="0" h="4857"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5"/>
            <p:cNvSpPr/>
            <p:nvPr/>
          </p:nvSpPr>
          <p:spPr>
            <a:xfrm>
              <a:off x="5458325" y="990675"/>
              <a:ext cx="121400" cy="121400"/>
            </a:xfrm>
            <a:custGeom>
              <a:rect b="b" l="l" r="r" t="t"/>
              <a:pathLst>
                <a:path extrusionOk="0" h="4856" w="4856">
                  <a:moveTo>
                    <a:pt x="0" y="0"/>
                  </a:moveTo>
                  <a:lnTo>
                    <a:pt x="0"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5"/>
            <p:cNvSpPr/>
            <p:nvPr/>
          </p:nvSpPr>
          <p:spPr>
            <a:xfrm>
              <a:off x="5458325" y="1141175"/>
              <a:ext cx="121400" cy="121400"/>
            </a:xfrm>
            <a:custGeom>
              <a:rect b="b" l="l" r="r" t="t"/>
              <a:pathLst>
                <a:path extrusionOk="0" h="4856"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5"/>
            <p:cNvSpPr/>
            <p:nvPr/>
          </p:nvSpPr>
          <p:spPr>
            <a:xfrm>
              <a:off x="5458325" y="1442200"/>
              <a:ext cx="121400" cy="121400"/>
            </a:xfrm>
            <a:custGeom>
              <a:rect b="b" l="l" r="r" t="t"/>
              <a:pathLst>
                <a:path extrusionOk="0" h="4856" w="4856">
                  <a:moveTo>
                    <a:pt x="0" y="0"/>
                  </a:moveTo>
                  <a:lnTo>
                    <a:pt x="0"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5"/>
            <p:cNvSpPr/>
            <p:nvPr/>
          </p:nvSpPr>
          <p:spPr>
            <a:xfrm>
              <a:off x="5458325" y="1592700"/>
              <a:ext cx="121400" cy="121425"/>
            </a:xfrm>
            <a:custGeom>
              <a:rect b="b" l="l" r="r" t="t"/>
              <a:pathLst>
                <a:path extrusionOk="0" h="4857"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5"/>
            <p:cNvSpPr/>
            <p:nvPr/>
          </p:nvSpPr>
          <p:spPr>
            <a:xfrm>
              <a:off x="5458325" y="2194750"/>
              <a:ext cx="121400" cy="121400"/>
            </a:xfrm>
            <a:custGeom>
              <a:rect b="b" l="l" r="r" t="t"/>
              <a:pathLst>
                <a:path extrusionOk="0" h="4856"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5"/>
            <p:cNvSpPr/>
            <p:nvPr/>
          </p:nvSpPr>
          <p:spPr>
            <a:xfrm>
              <a:off x="5458325" y="2345275"/>
              <a:ext cx="121400" cy="121400"/>
            </a:xfrm>
            <a:custGeom>
              <a:rect b="b" l="l" r="r" t="t"/>
              <a:pathLst>
                <a:path extrusionOk="0" h="4856" w="4856">
                  <a:moveTo>
                    <a:pt x="0" y="0"/>
                  </a:moveTo>
                  <a:lnTo>
                    <a:pt x="0"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5"/>
            <p:cNvSpPr/>
            <p:nvPr/>
          </p:nvSpPr>
          <p:spPr>
            <a:xfrm>
              <a:off x="5458325" y="2495775"/>
              <a:ext cx="121400" cy="121400"/>
            </a:xfrm>
            <a:custGeom>
              <a:rect b="b" l="l" r="r" t="t"/>
              <a:pathLst>
                <a:path extrusionOk="0" h="4856"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5"/>
            <p:cNvSpPr/>
            <p:nvPr/>
          </p:nvSpPr>
          <p:spPr>
            <a:xfrm>
              <a:off x="5458325" y="2646275"/>
              <a:ext cx="121400" cy="121425"/>
            </a:xfrm>
            <a:custGeom>
              <a:rect b="b" l="l" r="r" t="t"/>
              <a:pathLst>
                <a:path extrusionOk="0" h="4857"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5"/>
            <p:cNvSpPr/>
            <p:nvPr/>
          </p:nvSpPr>
          <p:spPr>
            <a:xfrm>
              <a:off x="5458325" y="2947300"/>
              <a:ext cx="121400" cy="121425"/>
            </a:xfrm>
            <a:custGeom>
              <a:rect b="b" l="l" r="r" t="t"/>
              <a:pathLst>
                <a:path extrusionOk="0" h="4857"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5"/>
            <p:cNvSpPr/>
            <p:nvPr/>
          </p:nvSpPr>
          <p:spPr>
            <a:xfrm>
              <a:off x="5458325" y="3248325"/>
              <a:ext cx="121400" cy="121400"/>
            </a:xfrm>
            <a:custGeom>
              <a:rect b="b" l="l" r="r" t="t"/>
              <a:pathLst>
                <a:path extrusionOk="0" h="4856"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5"/>
            <p:cNvSpPr/>
            <p:nvPr/>
          </p:nvSpPr>
          <p:spPr>
            <a:xfrm>
              <a:off x="5458325" y="3398850"/>
              <a:ext cx="121400" cy="121400"/>
            </a:xfrm>
            <a:custGeom>
              <a:rect b="b" l="l" r="r" t="t"/>
              <a:pathLst>
                <a:path extrusionOk="0" h="4856" w="4856">
                  <a:moveTo>
                    <a:pt x="0" y="0"/>
                  </a:moveTo>
                  <a:lnTo>
                    <a:pt x="0"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5"/>
            <p:cNvSpPr/>
            <p:nvPr/>
          </p:nvSpPr>
          <p:spPr>
            <a:xfrm>
              <a:off x="5458325" y="3699875"/>
              <a:ext cx="121400" cy="121400"/>
            </a:xfrm>
            <a:custGeom>
              <a:rect b="b" l="l" r="r" t="t"/>
              <a:pathLst>
                <a:path extrusionOk="0" h="4856" w="4856">
                  <a:moveTo>
                    <a:pt x="0" y="0"/>
                  </a:moveTo>
                  <a:lnTo>
                    <a:pt x="0"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5"/>
            <p:cNvSpPr/>
            <p:nvPr/>
          </p:nvSpPr>
          <p:spPr>
            <a:xfrm>
              <a:off x="5458325" y="3850375"/>
              <a:ext cx="121400" cy="121400"/>
            </a:xfrm>
            <a:custGeom>
              <a:rect b="b" l="l" r="r" t="t"/>
              <a:pathLst>
                <a:path extrusionOk="0" h="4856" w="4856">
                  <a:moveTo>
                    <a:pt x="0" y="0"/>
                  </a:moveTo>
                  <a:lnTo>
                    <a:pt x="0"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5"/>
            <p:cNvSpPr/>
            <p:nvPr/>
          </p:nvSpPr>
          <p:spPr>
            <a:xfrm>
              <a:off x="5458325" y="4000875"/>
              <a:ext cx="121400" cy="121425"/>
            </a:xfrm>
            <a:custGeom>
              <a:rect b="b" l="l" r="r" t="t"/>
              <a:pathLst>
                <a:path extrusionOk="0" h="4857"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5"/>
            <p:cNvSpPr/>
            <p:nvPr/>
          </p:nvSpPr>
          <p:spPr>
            <a:xfrm>
              <a:off x="5458325" y="4151400"/>
              <a:ext cx="121400" cy="121400"/>
            </a:xfrm>
            <a:custGeom>
              <a:rect b="b" l="l" r="r" t="t"/>
              <a:pathLst>
                <a:path extrusionOk="0" h="4856" w="4856">
                  <a:moveTo>
                    <a:pt x="0" y="0"/>
                  </a:moveTo>
                  <a:lnTo>
                    <a:pt x="0"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5"/>
            <p:cNvSpPr/>
            <p:nvPr/>
          </p:nvSpPr>
          <p:spPr>
            <a:xfrm>
              <a:off x="5458325" y="4602925"/>
              <a:ext cx="121400" cy="121400"/>
            </a:xfrm>
            <a:custGeom>
              <a:rect b="b" l="l" r="r" t="t"/>
              <a:pathLst>
                <a:path extrusionOk="0" h="4856"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5"/>
            <p:cNvSpPr/>
            <p:nvPr/>
          </p:nvSpPr>
          <p:spPr>
            <a:xfrm>
              <a:off x="5458325" y="4753450"/>
              <a:ext cx="121400" cy="121400"/>
            </a:xfrm>
            <a:custGeom>
              <a:rect b="b" l="l" r="r" t="t"/>
              <a:pathLst>
                <a:path extrusionOk="0" h="4856" w="4856">
                  <a:moveTo>
                    <a:pt x="0" y="0"/>
                  </a:moveTo>
                  <a:lnTo>
                    <a:pt x="0"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5"/>
            <p:cNvSpPr/>
            <p:nvPr/>
          </p:nvSpPr>
          <p:spPr>
            <a:xfrm>
              <a:off x="5458325" y="5054450"/>
              <a:ext cx="121400" cy="121425"/>
            </a:xfrm>
            <a:custGeom>
              <a:rect b="b" l="l" r="r" t="t"/>
              <a:pathLst>
                <a:path extrusionOk="0" h="4857"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5"/>
            <p:cNvSpPr/>
            <p:nvPr/>
          </p:nvSpPr>
          <p:spPr>
            <a:xfrm>
              <a:off x="5458325" y="5204975"/>
              <a:ext cx="121400" cy="121400"/>
            </a:xfrm>
            <a:custGeom>
              <a:rect b="b" l="l" r="r" t="t"/>
              <a:pathLst>
                <a:path extrusionOk="0" h="4856" w="4856">
                  <a:moveTo>
                    <a:pt x="0" y="0"/>
                  </a:moveTo>
                  <a:lnTo>
                    <a:pt x="0"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5"/>
            <p:cNvSpPr/>
            <p:nvPr/>
          </p:nvSpPr>
          <p:spPr>
            <a:xfrm>
              <a:off x="5458325" y="5355475"/>
              <a:ext cx="121400" cy="121400"/>
            </a:xfrm>
            <a:custGeom>
              <a:rect b="b" l="l" r="r" t="t"/>
              <a:pathLst>
                <a:path extrusionOk="0" h="4856"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24" name="Google Shape;1624;p5"/>
          <p:cNvGrpSpPr/>
          <p:nvPr/>
        </p:nvGrpSpPr>
        <p:grpSpPr>
          <a:xfrm rot="10800000">
            <a:off x="7828571" y="28707"/>
            <a:ext cx="1140783" cy="5086302"/>
            <a:chOff x="5458325" y="238125"/>
            <a:chExt cx="1174975" cy="5238750"/>
          </a:xfrm>
        </p:grpSpPr>
        <p:sp>
          <p:nvSpPr>
            <p:cNvPr id="1625" name="Google Shape;1625;p5"/>
            <p:cNvSpPr/>
            <p:nvPr/>
          </p:nvSpPr>
          <p:spPr>
            <a:xfrm>
              <a:off x="5458325" y="388625"/>
              <a:ext cx="121400" cy="121400"/>
            </a:xfrm>
            <a:custGeom>
              <a:rect b="b" l="l" r="r" t="t"/>
              <a:pathLst>
                <a:path extrusionOk="0" h="4856" w="4856">
                  <a:moveTo>
                    <a:pt x="0" y="0"/>
                  </a:moveTo>
                  <a:lnTo>
                    <a:pt x="0"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5"/>
            <p:cNvSpPr/>
            <p:nvPr/>
          </p:nvSpPr>
          <p:spPr>
            <a:xfrm>
              <a:off x="5458325" y="689650"/>
              <a:ext cx="121400" cy="121400"/>
            </a:xfrm>
            <a:custGeom>
              <a:rect b="b" l="l" r="r" t="t"/>
              <a:pathLst>
                <a:path extrusionOk="0" h="4856" w="4856">
                  <a:moveTo>
                    <a:pt x="0" y="0"/>
                  </a:moveTo>
                  <a:lnTo>
                    <a:pt x="0"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5"/>
            <p:cNvSpPr/>
            <p:nvPr/>
          </p:nvSpPr>
          <p:spPr>
            <a:xfrm>
              <a:off x="5458325" y="840150"/>
              <a:ext cx="121400" cy="121400"/>
            </a:xfrm>
            <a:custGeom>
              <a:rect b="b" l="l" r="r" t="t"/>
              <a:pathLst>
                <a:path extrusionOk="0" h="4856" w="4856">
                  <a:moveTo>
                    <a:pt x="0" y="1"/>
                  </a:moveTo>
                  <a:lnTo>
                    <a:pt x="0"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5"/>
            <p:cNvSpPr/>
            <p:nvPr/>
          </p:nvSpPr>
          <p:spPr>
            <a:xfrm>
              <a:off x="5458325" y="1291700"/>
              <a:ext cx="121400" cy="121400"/>
            </a:xfrm>
            <a:custGeom>
              <a:rect b="b" l="l" r="r" t="t"/>
              <a:pathLst>
                <a:path extrusionOk="0" h="4856" w="4856">
                  <a:moveTo>
                    <a:pt x="0" y="0"/>
                  </a:moveTo>
                  <a:lnTo>
                    <a:pt x="0"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5"/>
            <p:cNvSpPr/>
            <p:nvPr/>
          </p:nvSpPr>
          <p:spPr>
            <a:xfrm>
              <a:off x="5458325" y="1743225"/>
              <a:ext cx="121400" cy="121400"/>
            </a:xfrm>
            <a:custGeom>
              <a:rect b="b" l="l" r="r" t="t"/>
              <a:pathLst>
                <a:path extrusionOk="0" h="4856" w="4856">
                  <a:moveTo>
                    <a:pt x="0" y="0"/>
                  </a:moveTo>
                  <a:lnTo>
                    <a:pt x="0"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5"/>
            <p:cNvSpPr/>
            <p:nvPr/>
          </p:nvSpPr>
          <p:spPr>
            <a:xfrm>
              <a:off x="5458325" y="1893725"/>
              <a:ext cx="121400" cy="121400"/>
            </a:xfrm>
            <a:custGeom>
              <a:rect b="b" l="l" r="r" t="t"/>
              <a:pathLst>
                <a:path extrusionOk="0" h="4856" w="4856">
                  <a:moveTo>
                    <a:pt x="0" y="1"/>
                  </a:moveTo>
                  <a:lnTo>
                    <a:pt x="0"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5"/>
            <p:cNvSpPr/>
            <p:nvPr/>
          </p:nvSpPr>
          <p:spPr>
            <a:xfrm>
              <a:off x="5458325" y="2044250"/>
              <a:ext cx="121400" cy="121400"/>
            </a:xfrm>
            <a:custGeom>
              <a:rect b="b" l="l" r="r" t="t"/>
              <a:pathLst>
                <a:path extrusionOk="0" h="4856" w="4856">
                  <a:moveTo>
                    <a:pt x="0" y="0"/>
                  </a:moveTo>
                  <a:lnTo>
                    <a:pt x="0"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5"/>
            <p:cNvSpPr/>
            <p:nvPr/>
          </p:nvSpPr>
          <p:spPr>
            <a:xfrm>
              <a:off x="5458325" y="2796800"/>
              <a:ext cx="121400" cy="121400"/>
            </a:xfrm>
            <a:custGeom>
              <a:rect b="b" l="l" r="r" t="t"/>
              <a:pathLst>
                <a:path extrusionOk="0" h="4856" w="4856">
                  <a:moveTo>
                    <a:pt x="0" y="0"/>
                  </a:moveTo>
                  <a:lnTo>
                    <a:pt x="0"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5"/>
            <p:cNvSpPr/>
            <p:nvPr/>
          </p:nvSpPr>
          <p:spPr>
            <a:xfrm>
              <a:off x="5458325" y="3097825"/>
              <a:ext cx="121400" cy="121400"/>
            </a:xfrm>
            <a:custGeom>
              <a:rect b="b" l="l" r="r" t="t"/>
              <a:pathLst>
                <a:path extrusionOk="0" h="4856" w="4856">
                  <a:moveTo>
                    <a:pt x="0" y="0"/>
                  </a:moveTo>
                  <a:lnTo>
                    <a:pt x="0"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5"/>
            <p:cNvSpPr/>
            <p:nvPr/>
          </p:nvSpPr>
          <p:spPr>
            <a:xfrm>
              <a:off x="5458325" y="3549350"/>
              <a:ext cx="121400" cy="121400"/>
            </a:xfrm>
            <a:custGeom>
              <a:rect b="b" l="l" r="r" t="t"/>
              <a:pathLst>
                <a:path extrusionOk="0" h="4856" w="4856">
                  <a:moveTo>
                    <a:pt x="0" y="1"/>
                  </a:moveTo>
                  <a:lnTo>
                    <a:pt x="0"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5"/>
            <p:cNvSpPr/>
            <p:nvPr/>
          </p:nvSpPr>
          <p:spPr>
            <a:xfrm>
              <a:off x="5458325" y="4301900"/>
              <a:ext cx="121400" cy="121400"/>
            </a:xfrm>
            <a:custGeom>
              <a:rect b="b" l="l" r="r" t="t"/>
              <a:pathLst>
                <a:path extrusionOk="0" h="4856" w="4856">
                  <a:moveTo>
                    <a:pt x="0" y="1"/>
                  </a:moveTo>
                  <a:lnTo>
                    <a:pt x="0"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5"/>
            <p:cNvSpPr/>
            <p:nvPr/>
          </p:nvSpPr>
          <p:spPr>
            <a:xfrm>
              <a:off x="5458325" y="4452425"/>
              <a:ext cx="121400" cy="121400"/>
            </a:xfrm>
            <a:custGeom>
              <a:rect b="b" l="l" r="r" t="t"/>
              <a:pathLst>
                <a:path extrusionOk="0" h="4856" w="4856">
                  <a:moveTo>
                    <a:pt x="0" y="0"/>
                  </a:moveTo>
                  <a:lnTo>
                    <a:pt x="0"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5"/>
            <p:cNvSpPr/>
            <p:nvPr/>
          </p:nvSpPr>
          <p:spPr>
            <a:xfrm>
              <a:off x="5458325" y="4903950"/>
              <a:ext cx="121400" cy="121400"/>
            </a:xfrm>
            <a:custGeom>
              <a:rect b="b" l="l" r="r" t="t"/>
              <a:pathLst>
                <a:path extrusionOk="0" h="4856" w="4856">
                  <a:moveTo>
                    <a:pt x="0" y="1"/>
                  </a:moveTo>
                  <a:lnTo>
                    <a:pt x="0"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5"/>
            <p:cNvSpPr/>
            <p:nvPr/>
          </p:nvSpPr>
          <p:spPr>
            <a:xfrm>
              <a:off x="5608825" y="238125"/>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5"/>
            <p:cNvSpPr/>
            <p:nvPr/>
          </p:nvSpPr>
          <p:spPr>
            <a:xfrm>
              <a:off x="5608825" y="539125"/>
              <a:ext cx="121400" cy="121425"/>
            </a:xfrm>
            <a:custGeom>
              <a:rect b="b" l="l" r="r" t="t"/>
              <a:pathLst>
                <a:path extrusionOk="0" h="4857"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5"/>
            <p:cNvSpPr/>
            <p:nvPr/>
          </p:nvSpPr>
          <p:spPr>
            <a:xfrm>
              <a:off x="5608825" y="689650"/>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5"/>
            <p:cNvSpPr/>
            <p:nvPr/>
          </p:nvSpPr>
          <p:spPr>
            <a:xfrm>
              <a:off x="5608825" y="840150"/>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5"/>
            <p:cNvSpPr/>
            <p:nvPr/>
          </p:nvSpPr>
          <p:spPr>
            <a:xfrm>
              <a:off x="5608825" y="990675"/>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5"/>
            <p:cNvSpPr/>
            <p:nvPr/>
          </p:nvSpPr>
          <p:spPr>
            <a:xfrm>
              <a:off x="5608825" y="1141175"/>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5"/>
            <p:cNvSpPr/>
            <p:nvPr/>
          </p:nvSpPr>
          <p:spPr>
            <a:xfrm>
              <a:off x="5608825" y="1291700"/>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5"/>
            <p:cNvSpPr/>
            <p:nvPr/>
          </p:nvSpPr>
          <p:spPr>
            <a:xfrm>
              <a:off x="5608825" y="1442200"/>
              <a:ext cx="121400" cy="121400"/>
            </a:xfrm>
            <a:custGeom>
              <a:rect b="b" l="l" r="r" t="t"/>
              <a:pathLst>
                <a:path extrusionOk="0" h="4856" w="4856">
                  <a:moveTo>
                    <a:pt x="1" y="0"/>
                  </a:moveTo>
                  <a:lnTo>
                    <a:pt x="1"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5"/>
            <p:cNvSpPr/>
            <p:nvPr/>
          </p:nvSpPr>
          <p:spPr>
            <a:xfrm>
              <a:off x="5608825" y="1592700"/>
              <a:ext cx="121400" cy="121425"/>
            </a:xfrm>
            <a:custGeom>
              <a:rect b="b" l="l" r="r" t="t"/>
              <a:pathLst>
                <a:path extrusionOk="0" h="4857"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5"/>
            <p:cNvSpPr/>
            <p:nvPr/>
          </p:nvSpPr>
          <p:spPr>
            <a:xfrm>
              <a:off x="5608825" y="1743225"/>
              <a:ext cx="121400" cy="121400"/>
            </a:xfrm>
            <a:custGeom>
              <a:rect b="b" l="l" r="r" t="t"/>
              <a:pathLst>
                <a:path extrusionOk="0" h="4856" w="4856">
                  <a:moveTo>
                    <a:pt x="1" y="0"/>
                  </a:moveTo>
                  <a:lnTo>
                    <a:pt x="1"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5"/>
            <p:cNvSpPr/>
            <p:nvPr/>
          </p:nvSpPr>
          <p:spPr>
            <a:xfrm>
              <a:off x="5608825" y="1893725"/>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5"/>
            <p:cNvSpPr/>
            <p:nvPr/>
          </p:nvSpPr>
          <p:spPr>
            <a:xfrm>
              <a:off x="5608825" y="2044250"/>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5"/>
            <p:cNvSpPr/>
            <p:nvPr/>
          </p:nvSpPr>
          <p:spPr>
            <a:xfrm>
              <a:off x="5608825" y="2194750"/>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5"/>
            <p:cNvSpPr/>
            <p:nvPr/>
          </p:nvSpPr>
          <p:spPr>
            <a:xfrm>
              <a:off x="5608825" y="2495775"/>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5"/>
            <p:cNvSpPr/>
            <p:nvPr/>
          </p:nvSpPr>
          <p:spPr>
            <a:xfrm>
              <a:off x="5608825" y="2646275"/>
              <a:ext cx="121400" cy="121425"/>
            </a:xfrm>
            <a:custGeom>
              <a:rect b="b" l="l" r="r" t="t"/>
              <a:pathLst>
                <a:path extrusionOk="0" h="4857"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5"/>
            <p:cNvSpPr/>
            <p:nvPr/>
          </p:nvSpPr>
          <p:spPr>
            <a:xfrm>
              <a:off x="5608825" y="2947300"/>
              <a:ext cx="121400" cy="121425"/>
            </a:xfrm>
            <a:custGeom>
              <a:rect b="b" l="l" r="r" t="t"/>
              <a:pathLst>
                <a:path extrusionOk="0" h="4857"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5"/>
            <p:cNvSpPr/>
            <p:nvPr/>
          </p:nvSpPr>
          <p:spPr>
            <a:xfrm>
              <a:off x="5608825" y="3097825"/>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5"/>
            <p:cNvSpPr/>
            <p:nvPr/>
          </p:nvSpPr>
          <p:spPr>
            <a:xfrm>
              <a:off x="5608825" y="3248325"/>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5"/>
            <p:cNvSpPr/>
            <p:nvPr/>
          </p:nvSpPr>
          <p:spPr>
            <a:xfrm>
              <a:off x="5608825" y="3398850"/>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5"/>
            <p:cNvSpPr/>
            <p:nvPr/>
          </p:nvSpPr>
          <p:spPr>
            <a:xfrm>
              <a:off x="5608825" y="3549350"/>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5"/>
            <p:cNvSpPr/>
            <p:nvPr/>
          </p:nvSpPr>
          <p:spPr>
            <a:xfrm>
              <a:off x="5608825" y="3699875"/>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5"/>
            <p:cNvSpPr/>
            <p:nvPr/>
          </p:nvSpPr>
          <p:spPr>
            <a:xfrm>
              <a:off x="5608825" y="3850375"/>
              <a:ext cx="121400" cy="121400"/>
            </a:xfrm>
            <a:custGeom>
              <a:rect b="b" l="l" r="r" t="t"/>
              <a:pathLst>
                <a:path extrusionOk="0" h="4856" w="4856">
                  <a:moveTo>
                    <a:pt x="1" y="0"/>
                  </a:moveTo>
                  <a:lnTo>
                    <a:pt x="1"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5"/>
            <p:cNvSpPr/>
            <p:nvPr/>
          </p:nvSpPr>
          <p:spPr>
            <a:xfrm>
              <a:off x="5608825" y="4000875"/>
              <a:ext cx="121400" cy="121425"/>
            </a:xfrm>
            <a:custGeom>
              <a:rect b="b" l="l" r="r" t="t"/>
              <a:pathLst>
                <a:path extrusionOk="0" h="4857"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5"/>
            <p:cNvSpPr/>
            <p:nvPr/>
          </p:nvSpPr>
          <p:spPr>
            <a:xfrm>
              <a:off x="5608825" y="4301900"/>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5"/>
            <p:cNvSpPr/>
            <p:nvPr/>
          </p:nvSpPr>
          <p:spPr>
            <a:xfrm>
              <a:off x="5608825" y="4452425"/>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5"/>
            <p:cNvSpPr/>
            <p:nvPr/>
          </p:nvSpPr>
          <p:spPr>
            <a:xfrm>
              <a:off x="5608825" y="4602925"/>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5"/>
            <p:cNvSpPr/>
            <p:nvPr/>
          </p:nvSpPr>
          <p:spPr>
            <a:xfrm>
              <a:off x="5608825" y="4753450"/>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5"/>
            <p:cNvSpPr/>
            <p:nvPr/>
          </p:nvSpPr>
          <p:spPr>
            <a:xfrm>
              <a:off x="5608825" y="4903950"/>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5"/>
            <p:cNvSpPr/>
            <p:nvPr/>
          </p:nvSpPr>
          <p:spPr>
            <a:xfrm>
              <a:off x="5608825" y="5054450"/>
              <a:ext cx="121400" cy="121425"/>
            </a:xfrm>
            <a:custGeom>
              <a:rect b="b" l="l" r="r" t="t"/>
              <a:pathLst>
                <a:path extrusionOk="0" h="4857"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5"/>
            <p:cNvSpPr/>
            <p:nvPr/>
          </p:nvSpPr>
          <p:spPr>
            <a:xfrm>
              <a:off x="5608825" y="5204975"/>
              <a:ext cx="121400" cy="121400"/>
            </a:xfrm>
            <a:custGeom>
              <a:rect b="b" l="l" r="r" t="t"/>
              <a:pathLst>
                <a:path extrusionOk="0" h="4856" w="4856">
                  <a:moveTo>
                    <a:pt x="1" y="0"/>
                  </a:moveTo>
                  <a:lnTo>
                    <a:pt x="1"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5"/>
            <p:cNvSpPr/>
            <p:nvPr/>
          </p:nvSpPr>
          <p:spPr>
            <a:xfrm>
              <a:off x="5608825" y="5355475"/>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5"/>
            <p:cNvSpPr/>
            <p:nvPr/>
          </p:nvSpPr>
          <p:spPr>
            <a:xfrm>
              <a:off x="5759350" y="238125"/>
              <a:ext cx="121400" cy="121400"/>
            </a:xfrm>
            <a:custGeom>
              <a:rect b="b" l="l" r="r" t="t"/>
              <a:pathLst>
                <a:path extrusionOk="0" h="4856" w="4856">
                  <a:moveTo>
                    <a:pt x="0" y="0"/>
                  </a:moveTo>
                  <a:lnTo>
                    <a:pt x="0" y="4855"/>
                  </a:lnTo>
                  <a:lnTo>
                    <a:pt x="4855" y="4855"/>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5"/>
            <p:cNvSpPr/>
            <p:nvPr/>
          </p:nvSpPr>
          <p:spPr>
            <a:xfrm>
              <a:off x="5759350" y="840150"/>
              <a:ext cx="121400" cy="121400"/>
            </a:xfrm>
            <a:custGeom>
              <a:rect b="b" l="l" r="r" t="t"/>
              <a:pathLst>
                <a:path extrusionOk="0" h="4856"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5"/>
            <p:cNvSpPr/>
            <p:nvPr/>
          </p:nvSpPr>
          <p:spPr>
            <a:xfrm>
              <a:off x="5759350" y="1141175"/>
              <a:ext cx="121400" cy="121400"/>
            </a:xfrm>
            <a:custGeom>
              <a:rect b="b" l="l" r="r" t="t"/>
              <a:pathLst>
                <a:path extrusionOk="0" h="4856"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5"/>
            <p:cNvSpPr/>
            <p:nvPr/>
          </p:nvSpPr>
          <p:spPr>
            <a:xfrm>
              <a:off x="5759350" y="1442200"/>
              <a:ext cx="121400" cy="121400"/>
            </a:xfrm>
            <a:custGeom>
              <a:rect b="b" l="l" r="r" t="t"/>
              <a:pathLst>
                <a:path extrusionOk="0" h="4856" w="4856">
                  <a:moveTo>
                    <a:pt x="0" y="0"/>
                  </a:moveTo>
                  <a:lnTo>
                    <a:pt x="0" y="4856"/>
                  </a:lnTo>
                  <a:lnTo>
                    <a:pt x="4855" y="4856"/>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5"/>
            <p:cNvSpPr/>
            <p:nvPr/>
          </p:nvSpPr>
          <p:spPr>
            <a:xfrm>
              <a:off x="5759350" y="1893725"/>
              <a:ext cx="121400" cy="121400"/>
            </a:xfrm>
            <a:custGeom>
              <a:rect b="b" l="l" r="r" t="t"/>
              <a:pathLst>
                <a:path extrusionOk="0" h="4856"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5"/>
            <p:cNvSpPr/>
            <p:nvPr/>
          </p:nvSpPr>
          <p:spPr>
            <a:xfrm>
              <a:off x="5759350" y="2495775"/>
              <a:ext cx="121400" cy="121400"/>
            </a:xfrm>
            <a:custGeom>
              <a:rect b="b" l="l" r="r" t="t"/>
              <a:pathLst>
                <a:path extrusionOk="0" h="4856"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5"/>
            <p:cNvSpPr/>
            <p:nvPr/>
          </p:nvSpPr>
          <p:spPr>
            <a:xfrm>
              <a:off x="5759350" y="2646275"/>
              <a:ext cx="121400" cy="121425"/>
            </a:xfrm>
            <a:custGeom>
              <a:rect b="b" l="l" r="r" t="t"/>
              <a:pathLst>
                <a:path extrusionOk="0" h="4857"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5"/>
            <p:cNvSpPr/>
            <p:nvPr/>
          </p:nvSpPr>
          <p:spPr>
            <a:xfrm>
              <a:off x="5759350" y="3699875"/>
              <a:ext cx="121400" cy="121400"/>
            </a:xfrm>
            <a:custGeom>
              <a:rect b="b" l="l" r="r" t="t"/>
              <a:pathLst>
                <a:path extrusionOk="0" h="4856" w="4856">
                  <a:moveTo>
                    <a:pt x="0" y="0"/>
                  </a:moveTo>
                  <a:lnTo>
                    <a:pt x="0" y="4855"/>
                  </a:lnTo>
                  <a:lnTo>
                    <a:pt x="4855" y="4855"/>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5"/>
            <p:cNvSpPr/>
            <p:nvPr/>
          </p:nvSpPr>
          <p:spPr>
            <a:xfrm>
              <a:off x="5759350" y="4151400"/>
              <a:ext cx="121400" cy="121400"/>
            </a:xfrm>
            <a:custGeom>
              <a:rect b="b" l="l" r="r" t="t"/>
              <a:pathLst>
                <a:path extrusionOk="0" h="4856" w="4856">
                  <a:moveTo>
                    <a:pt x="0" y="0"/>
                  </a:moveTo>
                  <a:lnTo>
                    <a:pt x="0" y="4856"/>
                  </a:lnTo>
                  <a:lnTo>
                    <a:pt x="4855" y="4856"/>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5"/>
            <p:cNvSpPr/>
            <p:nvPr/>
          </p:nvSpPr>
          <p:spPr>
            <a:xfrm>
              <a:off x="5759350" y="4903950"/>
              <a:ext cx="121400" cy="121400"/>
            </a:xfrm>
            <a:custGeom>
              <a:rect b="b" l="l" r="r" t="t"/>
              <a:pathLst>
                <a:path extrusionOk="0" h="4856"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5"/>
            <p:cNvSpPr/>
            <p:nvPr/>
          </p:nvSpPr>
          <p:spPr>
            <a:xfrm>
              <a:off x="5759350" y="5355475"/>
              <a:ext cx="121400" cy="121400"/>
            </a:xfrm>
            <a:custGeom>
              <a:rect b="b" l="l" r="r" t="t"/>
              <a:pathLst>
                <a:path extrusionOk="0" h="4856"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5"/>
            <p:cNvSpPr/>
            <p:nvPr/>
          </p:nvSpPr>
          <p:spPr>
            <a:xfrm>
              <a:off x="5909850" y="689650"/>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5"/>
            <p:cNvSpPr/>
            <p:nvPr/>
          </p:nvSpPr>
          <p:spPr>
            <a:xfrm>
              <a:off x="5909850" y="1893725"/>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5"/>
            <p:cNvSpPr/>
            <p:nvPr/>
          </p:nvSpPr>
          <p:spPr>
            <a:xfrm>
              <a:off x="5909850" y="2796800"/>
              <a:ext cx="121400" cy="121400"/>
            </a:xfrm>
            <a:custGeom>
              <a:rect b="b" l="l" r="r" t="t"/>
              <a:pathLst>
                <a:path extrusionOk="0" h="4856" w="4856">
                  <a:moveTo>
                    <a:pt x="1" y="0"/>
                  </a:moveTo>
                  <a:lnTo>
                    <a:pt x="1"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5"/>
            <p:cNvSpPr/>
            <p:nvPr/>
          </p:nvSpPr>
          <p:spPr>
            <a:xfrm>
              <a:off x="6060375" y="4753450"/>
              <a:ext cx="121400" cy="121400"/>
            </a:xfrm>
            <a:custGeom>
              <a:rect b="b" l="l" r="r" t="t"/>
              <a:pathLst>
                <a:path extrusionOk="0" h="4856" w="4856">
                  <a:moveTo>
                    <a:pt x="0" y="0"/>
                  </a:moveTo>
                  <a:lnTo>
                    <a:pt x="0" y="4855"/>
                  </a:lnTo>
                  <a:lnTo>
                    <a:pt x="4855" y="4855"/>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5"/>
            <p:cNvSpPr/>
            <p:nvPr/>
          </p:nvSpPr>
          <p:spPr>
            <a:xfrm>
              <a:off x="6210875" y="2646275"/>
              <a:ext cx="121400" cy="121425"/>
            </a:xfrm>
            <a:custGeom>
              <a:rect b="b" l="l" r="r" t="t"/>
              <a:pathLst>
                <a:path extrusionOk="0" h="4857"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5"/>
            <p:cNvSpPr/>
            <p:nvPr/>
          </p:nvSpPr>
          <p:spPr>
            <a:xfrm>
              <a:off x="6210875" y="5204975"/>
              <a:ext cx="121400" cy="121400"/>
            </a:xfrm>
            <a:custGeom>
              <a:rect b="b" l="l" r="r" t="t"/>
              <a:pathLst>
                <a:path extrusionOk="0" h="4856" w="4856">
                  <a:moveTo>
                    <a:pt x="1" y="0"/>
                  </a:moveTo>
                  <a:lnTo>
                    <a:pt x="1"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5"/>
            <p:cNvSpPr/>
            <p:nvPr/>
          </p:nvSpPr>
          <p:spPr>
            <a:xfrm>
              <a:off x="6511900" y="990675"/>
              <a:ext cx="121400" cy="121400"/>
            </a:xfrm>
            <a:custGeom>
              <a:rect b="b" l="l" r="r" t="t"/>
              <a:pathLst>
                <a:path extrusionOk="0" h="4856" w="4856">
                  <a:moveTo>
                    <a:pt x="0" y="0"/>
                  </a:moveTo>
                  <a:lnTo>
                    <a:pt x="0"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87" name="Google Shape;1687;p5"/>
          <p:cNvGrpSpPr/>
          <p:nvPr/>
        </p:nvGrpSpPr>
        <p:grpSpPr>
          <a:xfrm rot="10800000">
            <a:off x="7682451" y="28707"/>
            <a:ext cx="994639" cy="4940182"/>
            <a:chOff x="5759350" y="388625"/>
            <a:chExt cx="1024450" cy="5088250"/>
          </a:xfrm>
        </p:grpSpPr>
        <p:sp>
          <p:nvSpPr>
            <p:cNvPr id="1688" name="Google Shape;1688;p5"/>
            <p:cNvSpPr/>
            <p:nvPr/>
          </p:nvSpPr>
          <p:spPr>
            <a:xfrm>
              <a:off x="5759350" y="539125"/>
              <a:ext cx="121400" cy="121425"/>
            </a:xfrm>
            <a:custGeom>
              <a:rect b="b" l="l" r="r" t="t"/>
              <a:pathLst>
                <a:path extrusionOk="0" h="4857"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5"/>
            <p:cNvSpPr/>
            <p:nvPr/>
          </p:nvSpPr>
          <p:spPr>
            <a:xfrm>
              <a:off x="5759350" y="1291700"/>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5"/>
            <p:cNvSpPr/>
            <p:nvPr/>
          </p:nvSpPr>
          <p:spPr>
            <a:xfrm>
              <a:off x="5759350" y="2796800"/>
              <a:ext cx="121400" cy="121400"/>
            </a:xfrm>
            <a:custGeom>
              <a:rect b="b" l="l" r="r" t="t"/>
              <a:pathLst>
                <a:path extrusionOk="0" h="4856" w="4856">
                  <a:moveTo>
                    <a:pt x="0" y="0"/>
                  </a:moveTo>
                  <a:lnTo>
                    <a:pt x="0" y="4856"/>
                  </a:lnTo>
                  <a:lnTo>
                    <a:pt x="4855" y="4856"/>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5"/>
            <p:cNvSpPr/>
            <p:nvPr/>
          </p:nvSpPr>
          <p:spPr>
            <a:xfrm>
              <a:off x="5759350" y="3398850"/>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5"/>
            <p:cNvSpPr/>
            <p:nvPr/>
          </p:nvSpPr>
          <p:spPr>
            <a:xfrm>
              <a:off x="5759350" y="3549350"/>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5"/>
            <p:cNvSpPr/>
            <p:nvPr/>
          </p:nvSpPr>
          <p:spPr>
            <a:xfrm>
              <a:off x="5759350" y="4301900"/>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5"/>
            <p:cNvSpPr/>
            <p:nvPr/>
          </p:nvSpPr>
          <p:spPr>
            <a:xfrm>
              <a:off x="5759350" y="5204975"/>
              <a:ext cx="121400" cy="121400"/>
            </a:xfrm>
            <a:custGeom>
              <a:rect b="b" l="l" r="r" t="t"/>
              <a:pathLst>
                <a:path extrusionOk="0" h="4856" w="4856">
                  <a:moveTo>
                    <a:pt x="0" y="0"/>
                  </a:moveTo>
                  <a:lnTo>
                    <a:pt x="0" y="4856"/>
                  </a:lnTo>
                  <a:lnTo>
                    <a:pt x="4855" y="4856"/>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5"/>
            <p:cNvSpPr/>
            <p:nvPr/>
          </p:nvSpPr>
          <p:spPr>
            <a:xfrm>
              <a:off x="5909850" y="388625"/>
              <a:ext cx="121400" cy="121400"/>
            </a:xfrm>
            <a:custGeom>
              <a:rect b="b" l="l" r="r" t="t"/>
              <a:pathLst>
                <a:path extrusionOk="0" h="4856" w="4856">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5"/>
            <p:cNvSpPr/>
            <p:nvPr/>
          </p:nvSpPr>
          <p:spPr>
            <a:xfrm>
              <a:off x="5909850" y="1141175"/>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5"/>
            <p:cNvSpPr/>
            <p:nvPr/>
          </p:nvSpPr>
          <p:spPr>
            <a:xfrm>
              <a:off x="5909850" y="1291700"/>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5"/>
            <p:cNvSpPr/>
            <p:nvPr/>
          </p:nvSpPr>
          <p:spPr>
            <a:xfrm>
              <a:off x="5909850" y="1442200"/>
              <a:ext cx="121400" cy="121400"/>
            </a:xfrm>
            <a:custGeom>
              <a:rect b="b" l="l" r="r" t="t"/>
              <a:pathLst>
                <a:path extrusionOk="0" h="4856" w="4856">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5"/>
            <p:cNvSpPr/>
            <p:nvPr/>
          </p:nvSpPr>
          <p:spPr>
            <a:xfrm>
              <a:off x="5909850" y="1743225"/>
              <a:ext cx="121400" cy="121400"/>
            </a:xfrm>
            <a:custGeom>
              <a:rect b="b" l="l" r="r" t="t"/>
              <a:pathLst>
                <a:path extrusionOk="0" h="4856" w="4856">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5"/>
            <p:cNvSpPr/>
            <p:nvPr/>
          </p:nvSpPr>
          <p:spPr>
            <a:xfrm>
              <a:off x="5909850" y="2044250"/>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5"/>
            <p:cNvSpPr/>
            <p:nvPr/>
          </p:nvSpPr>
          <p:spPr>
            <a:xfrm>
              <a:off x="5909850" y="2646275"/>
              <a:ext cx="121400" cy="121425"/>
            </a:xfrm>
            <a:custGeom>
              <a:rect b="b" l="l" r="r" t="t"/>
              <a:pathLst>
                <a:path extrusionOk="0" h="4857"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5"/>
            <p:cNvSpPr/>
            <p:nvPr/>
          </p:nvSpPr>
          <p:spPr>
            <a:xfrm>
              <a:off x="5909850" y="2947300"/>
              <a:ext cx="121400" cy="121425"/>
            </a:xfrm>
            <a:custGeom>
              <a:rect b="b" l="l" r="r" t="t"/>
              <a:pathLst>
                <a:path extrusionOk="0" h="4857"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5"/>
            <p:cNvSpPr/>
            <p:nvPr/>
          </p:nvSpPr>
          <p:spPr>
            <a:xfrm>
              <a:off x="5909850" y="3097825"/>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5"/>
            <p:cNvSpPr/>
            <p:nvPr/>
          </p:nvSpPr>
          <p:spPr>
            <a:xfrm>
              <a:off x="5909850" y="3248325"/>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5"/>
            <p:cNvSpPr/>
            <p:nvPr/>
          </p:nvSpPr>
          <p:spPr>
            <a:xfrm>
              <a:off x="5909850" y="3549350"/>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5"/>
            <p:cNvSpPr/>
            <p:nvPr/>
          </p:nvSpPr>
          <p:spPr>
            <a:xfrm>
              <a:off x="5909850" y="3699875"/>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5"/>
            <p:cNvSpPr/>
            <p:nvPr/>
          </p:nvSpPr>
          <p:spPr>
            <a:xfrm>
              <a:off x="5909850" y="3850375"/>
              <a:ext cx="121400" cy="121400"/>
            </a:xfrm>
            <a:custGeom>
              <a:rect b="b" l="l" r="r" t="t"/>
              <a:pathLst>
                <a:path extrusionOk="0" h="4856" w="4856">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5"/>
            <p:cNvSpPr/>
            <p:nvPr/>
          </p:nvSpPr>
          <p:spPr>
            <a:xfrm>
              <a:off x="5909850" y="4000875"/>
              <a:ext cx="121400" cy="121425"/>
            </a:xfrm>
            <a:custGeom>
              <a:rect b="b" l="l" r="r" t="t"/>
              <a:pathLst>
                <a:path extrusionOk="0" h="4857"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5"/>
            <p:cNvSpPr/>
            <p:nvPr/>
          </p:nvSpPr>
          <p:spPr>
            <a:xfrm>
              <a:off x="5909850" y="4301900"/>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5"/>
            <p:cNvSpPr/>
            <p:nvPr/>
          </p:nvSpPr>
          <p:spPr>
            <a:xfrm>
              <a:off x="5909850" y="4452425"/>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5"/>
            <p:cNvSpPr/>
            <p:nvPr/>
          </p:nvSpPr>
          <p:spPr>
            <a:xfrm>
              <a:off x="5909850" y="4903950"/>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5"/>
            <p:cNvSpPr/>
            <p:nvPr/>
          </p:nvSpPr>
          <p:spPr>
            <a:xfrm>
              <a:off x="5909850" y="5054450"/>
              <a:ext cx="121400" cy="121425"/>
            </a:xfrm>
            <a:custGeom>
              <a:rect b="b" l="l" r="r" t="t"/>
              <a:pathLst>
                <a:path extrusionOk="0" h="4857"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5"/>
            <p:cNvSpPr/>
            <p:nvPr/>
          </p:nvSpPr>
          <p:spPr>
            <a:xfrm>
              <a:off x="5909850" y="5204975"/>
              <a:ext cx="121400" cy="121400"/>
            </a:xfrm>
            <a:custGeom>
              <a:rect b="b" l="l" r="r" t="t"/>
              <a:pathLst>
                <a:path extrusionOk="0" h="4856" w="4856">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5"/>
            <p:cNvSpPr/>
            <p:nvPr/>
          </p:nvSpPr>
          <p:spPr>
            <a:xfrm>
              <a:off x="6060375" y="539125"/>
              <a:ext cx="121400" cy="121425"/>
            </a:xfrm>
            <a:custGeom>
              <a:rect b="b" l="l" r="r" t="t"/>
              <a:pathLst>
                <a:path extrusionOk="0" h="4857"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5"/>
            <p:cNvSpPr/>
            <p:nvPr/>
          </p:nvSpPr>
          <p:spPr>
            <a:xfrm>
              <a:off x="6060375" y="689650"/>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5"/>
            <p:cNvSpPr/>
            <p:nvPr/>
          </p:nvSpPr>
          <p:spPr>
            <a:xfrm>
              <a:off x="6060375" y="990675"/>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5"/>
            <p:cNvSpPr/>
            <p:nvPr/>
          </p:nvSpPr>
          <p:spPr>
            <a:xfrm>
              <a:off x="6060375" y="1291700"/>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5"/>
            <p:cNvSpPr/>
            <p:nvPr/>
          </p:nvSpPr>
          <p:spPr>
            <a:xfrm>
              <a:off x="6060375" y="1442200"/>
              <a:ext cx="121400" cy="121400"/>
            </a:xfrm>
            <a:custGeom>
              <a:rect b="b" l="l" r="r" t="t"/>
              <a:pathLst>
                <a:path extrusionOk="0" h="4856" w="4856">
                  <a:moveTo>
                    <a:pt x="0" y="0"/>
                  </a:moveTo>
                  <a:lnTo>
                    <a:pt x="0" y="4856"/>
                  </a:lnTo>
                  <a:lnTo>
                    <a:pt x="4855" y="4856"/>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5"/>
            <p:cNvSpPr/>
            <p:nvPr/>
          </p:nvSpPr>
          <p:spPr>
            <a:xfrm>
              <a:off x="6060375" y="1592700"/>
              <a:ext cx="121400" cy="121425"/>
            </a:xfrm>
            <a:custGeom>
              <a:rect b="b" l="l" r="r" t="t"/>
              <a:pathLst>
                <a:path extrusionOk="0" h="4857"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5"/>
            <p:cNvSpPr/>
            <p:nvPr/>
          </p:nvSpPr>
          <p:spPr>
            <a:xfrm>
              <a:off x="6060375" y="1743225"/>
              <a:ext cx="121400" cy="121400"/>
            </a:xfrm>
            <a:custGeom>
              <a:rect b="b" l="l" r="r" t="t"/>
              <a:pathLst>
                <a:path extrusionOk="0" h="4856" w="4856">
                  <a:moveTo>
                    <a:pt x="0" y="0"/>
                  </a:moveTo>
                  <a:lnTo>
                    <a:pt x="0" y="4856"/>
                  </a:lnTo>
                  <a:lnTo>
                    <a:pt x="4855" y="4856"/>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5"/>
            <p:cNvSpPr/>
            <p:nvPr/>
          </p:nvSpPr>
          <p:spPr>
            <a:xfrm>
              <a:off x="6060375" y="2194750"/>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5"/>
            <p:cNvSpPr/>
            <p:nvPr/>
          </p:nvSpPr>
          <p:spPr>
            <a:xfrm>
              <a:off x="6060375" y="2345275"/>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5"/>
            <p:cNvSpPr/>
            <p:nvPr/>
          </p:nvSpPr>
          <p:spPr>
            <a:xfrm>
              <a:off x="6060375" y="2495775"/>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5"/>
            <p:cNvSpPr/>
            <p:nvPr/>
          </p:nvSpPr>
          <p:spPr>
            <a:xfrm>
              <a:off x="6060375" y="2646275"/>
              <a:ext cx="121400" cy="121425"/>
            </a:xfrm>
            <a:custGeom>
              <a:rect b="b" l="l" r="r" t="t"/>
              <a:pathLst>
                <a:path extrusionOk="0" h="4857"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5"/>
            <p:cNvSpPr/>
            <p:nvPr/>
          </p:nvSpPr>
          <p:spPr>
            <a:xfrm>
              <a:off x="6060375" y="2796800"/>
              <a:ext cx="121400" cy="121400"/>
            </a:xfrm>
            <a:custGeom>
              <a:rect b="b" l="l" r="r" t="t"/>
              <a:pathLst>
                <a:path extrusionOk="0" h="4856" w="4856">
                  <a:moveTo>
                    <a:pt x="0" y="0"/>
                  </a:moveTo>
                  <a:lnTo>
                    <a:pt x="0" y="4856"/>
                  </a:lnTo>
                  <a:lnTo>
                    <a:pt x="4855" y="4856"/>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5"/>
            <p:cNvSpPr/>
            <p:nvPr/>
          </p:nvSpPr>
          <p:spPr>
            <a:xfrm>
              <a:off x="6060375" y="2947300"/>
              <a:ext cx="121400" cy="121425"/>
            </a:xfrm>
            <a:custGeom>
              <a:rect b="b" l="l" r="r" t="t"/>
              <a:pathLst>
                <a:path extrusionOk="0" h="4857"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5"/>
            <p:cNvSpPr/>
            <p:nvPr/>
          </p:nvSpPr>
          <p:spPr>
            <a:xfrm>
              <a:off x="6060375" y="3097825"/>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5"/>
            <p:cNvSpPr/>
            <p:nvPr/>
          </p:nvSpPr>
          <p:spPr>
            <a:xfrm>
              <a:off x="6060375" y="3248325"/>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5"/>
            <p:cNvSpPr/>
            <p:nvPr/>
          </p:nvSpPr>
          <p:spPr>
            <a:xfrm>
              <a:off x="6060375" y="3398850"/>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5"/>
            <p:cNvSpPr/>
            <p:nvPr/>
          </p:nvSpPr>
          <p:spPr>
            <a:xfrm>
              <a:off x="6060375" y="3549350"/>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5"/>
            <p:cNvSpPr/>
            <p:nvPr/>
          </p:nvSpPr>
          <p:spPr>
            <a:xfrm>
              <a:off x="6060375" y="3850375"/>
              <a:ext cx="121400" cy="121400"/>
            </a:xfrm>
            <a:custGeom>
              <a:rect b="b" l="l" r="r" t="t"/>
              <a:pathLst>
                <a:path extrusionOk="0" h="4856" w="4856">
                  <a:moveTo>
                    <a:pt x="0" y="0"/>
                  </a:moveTo>
                  <a:lnTo>
                    <a:pt x="0" y="4856"/>
                  </a:lnTo>
                  <a:lnTo>
                    <a:pt x="4855" y="4856"/>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5"/>
            <p:cNvSpPr/>
            <p:nvPr/>
          </p:nvSpPr>
          <p:spPr>
            <a:xfrm>
              <a:off x="6060375" y="4151400"/>
              <a:ext cx="121400" cy="121400"/>
            </a:xfrm>
            <a:custGeom>
              <a:rect b="b" l="l" r="r" t="t"/>
              <a:pathLst>
                <a:path extrusionOk="0" h="4856" w="4856">
                  <a:moveTo>
                    <a:pt x="0" y="0"/>
                  </a:moveTo>
                  <a:lnTo>
                    <a:pt x="0" y="4856"/>
                  </a:lnTo>
                  <a:lnTo>
                    <a:pt x="4855" y="4856"/>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5"/>
            <p:cNvSpPr/>
            <p:nvPr/>
          </p:nvSpPr>
          <p:spPr>
            <a:xfrm>
              <a:off x="6060375" y="4301900"/>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5"/>
            <p:cNvSpPr/>
            <p:nvPr/>
          </p:nvSpPr>
          <p:spPr>
            <a:xfrm>
              <a:off x="6060375" y="4452425"/>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5"/>
            <p:cNvSpPr/>
            <p:nvPr/>
          </p:nvSpPr>
          <p:spPr>
            <a:xfrm>
              <a:off x="6060375" y="4602925"/>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5"/>
            <p:cNvSpPr/>
            <p:nvPr/>
          </p:nvSpPr>
          <p:spPr>
            <a:xfrm>
              <a:off x="6060375" y="4903950"/>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5"/>
            <p:cNvSpPr/>
            <p:nvPr/>
          </p:nvSpPr>
          <p:spPr>
            <a:xfrm>
              <a:off x="6060375" y="5054450"/>
              <a:ext cx="121400" cy="121425"/>
            </a:xfrm>
            <a:custGeom>
              <a:rect b="b" l="l" r="r" t="t"/>
              <a:pathLst>
                <a:path extrusionOk="0" h="4857"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5"/>
            <p:cNvSpPr/>
            <p:nvPr/>
          </p:nvSpPr>
          <p:spPr>
            <a:xfrm>
              <a:off x="6060375" y="5204975"/>
              <a:ext cx="121400" cy="121400"/>
            </a:xfrm>
            <a:custGeom>
              <a:rect b="b" l="l" r="r" t="t"/>
              <a:pathLst>
                <a:path extrusionOk="0" h="4856" w="4856">
                  <a:moveTo>
                    <a:pt x="0" y="0"/>
                  </a:moveTo>
                  <a:lnTo>
                    <a:pt x="0" y="4856"/>
                  </a:lnTo>
                  <a:lnTo>
                    <a:pt x="4855" y="4856"/>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5"/>
            <p:cNvSpPr/>
            <p:nvPr/>
          </p:nvSpPr>
          <p:spPr>
            <a:xfrm>
              <a:off x="6060375" y="5355475"/>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5"/>
            <p:cNvSpPr/>
            <p:nvPr/>
          </p:nvSpPr>
          <p:spPr>
            <a:xfrm>
              <a:off x="6210875" y="539125"/>
              <a:ext cx="121400" cy="121425"/>
            </a:xfrm>
            <a:custGeom>
              <a:rect b="b" l="l" r="r" t="t"/>
              <a:pathLst>
                <a:path extrusionOk="0" h="4857"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5"/>
            <p:cNvSpPr/>
            <p:nvPr/>
          </p:nvSpPr>
          <p:spPr>
            <a:xfrm>
              <a:off x="6210875" y="990675"/>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5"/>
            <p:cNvSpPr/>
            <p:nvPr/>
          </p:nvSpPr>
          <p:spPr>
            <a:xfrm>
              <a:off x="6210875" y="1141175"/>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5"/>
            <p:cNvSpPr/>
            <p:nvPr/>
          </p:nvSpPr>
          <p:spPr>
            <a:xfrm>
              <a:off x="6210875" y="1291700"/>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5"/>
            <p:cNvSpPr/>
            <p:nvPr/>
          </p:nvSpPr>
          <p:spPr>
            <a:xfrm>
              <a:off x="6210875" y="1592700"/>
              <a:ext cx="121400" cy="121425"/>
            </a:xfrm>
            <a:custGeom>
              <a:rect b="b" l="l" r="r" t="t"/>
              <a:pathLst>
                <a:path extrusionOk="0" h="4857"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5"/>
            <p:cNvSpPr/>
            <p:nvPr/>
          </p:nvSpPr>
          <p:spPr>
            <a:xfrm>
              <a:off x="6210875" y="1893725"/>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5"/>
            <p:cNvSpPr/>
            <p:nvPr/>
          </p:nvSpPr>
          <p:spPr>
            <a:xfrm>
              <a:off x="6210875" y="2044250"/>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5"/>
            <p:cNvSpPr/>
            <p:nvPr/>
          </p:nvSpPr>
          <p:spPr>
            <a:xfrm>
              <a:off x="6210875" y="2194750"/>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5"/>
            <p:cNvSpPr/>
            <p:nvPr/>
          </p:nvSpPr>
          <p:spPr>
            <a:xfrm>
              <a:off x="6210875" y="2495775"/>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5"/>
            <p:cNvSpPr/>
            <p:nvPr/>
          </p:nvSpPr>
          <p:spPr>
            <a:xfrm>
              <a:off x="6210875" y="2796800"/>
              <a:ext cx="121400" cy="121400"/>
            </a:xfrm>
            <a:custGeom>
              <a:rect b="b" l="l" r="r" t="t"/>
              <a:pathLst>
                <a:path extrusionOk="0" h="4856" w="4856">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5"/>
            <p:cNvSpPr/>
            <p:nvPr/>
          </p:nvSpPr>
          <p:spPr>
            <a:xfrm>
              <a:off x="6210875" y="3097825"/>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5"/>
            <p:cNvSpPr/>
            <p:nvPr/>
          </p:nvSpPr>
          <p:spPr>
            <a:xfrm>
              <a:off x="6210875" y="3398850"/>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5"/>
            <p:cNvSpPr/>
            <p:nvPr/>
          </p:nvSpPr>
          <p:spPr>
            <a:xfrm>
              <a:off x="6210875" y="3549350"/>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5"/>
            <p:cNvSpPr/>
            <p:nvPr/>
          </p:nvSpPr>
          <p:spPr>
            <a:xfrm>
              <a:off x="6210875" y="4000875"/>
              <a:ext cx="121400" cy="121425"/>
            </a:xfrm>
            <a:custGeom>
              <a:rect b="b" l="l" r="r" t="t"/>
              <a:pathLst>
                <a:path extrusionOk="0" h="4857"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5"/>
            <p:cNvSpPr/>
            <p:nvPr/>
          </p:nvSpPr>
          <p:spPr>
            <a:xfrm>
              <a:off x="6210875" y="4151400"/>
              <a:ext cx="121400" cy="121400"/>
            </a:xfrm>
            <a:custGeom>
              <a:rect b="b" l="l" r="r" t="t"/>
              <a:pathLst>
                <a:path extrusionOk="0" h="4856" w="4856">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5"/>
            <p:cNvSpPr/>
            <p:nvPr/>
          </p:nvSpPr>
          <p:spPr>
            <a:xfrm>
              <a:off x="6210875" y="4301900"/>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5"/>
            <p:cNvSpPr/>
            <p:nvPr/>
          </p:nvSpPr>
          <p:spPr>
            <a:xfrm>
              <a:off x="6210875" y="4452425"/>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5"/>
            <p:cNvSpPr/>
            <p:nvPr/>
          </p:nvSpPr>
          <p:spPr>
            <a:xfrm>
              <a:off x="6210875" y="4602925"/>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5"/>
            <p:cNvSpPr/>
            <p:nvPr/>
          </p:nvSpPr>
          <p:spPr>
            <a:xfrm>
              <a:off x="6210875" y="4903950"/>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5"/>
            <p:cNvSpPr/>
            <p:nvPr/>
          </p:nvSpPr>
          <p:spPr>
            <a:xfrm>
              <a:off x="6210875" y="5054450"/>
              <a:ext cx="121400" cy="121425"/>
            </a:xfrm>
            <a:custGeom>
              <a:rect b="b" l="l" r="r" t="t"/>
              <a:pathLst>
                <a:path extrusionOk="0" h="4857"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5"/>
            <p:cNvSpPr/>
            <p:nvPr/>
          </p:nvSpPr>
          <p:spPr>
            <a:xfrm>
              <a:off x="6361375" y="388625"/>
              <a:ext cx="121425" cy="121400"/>
            </a:xfrm>
            <a:custGeom>
              <a:rect b="b" l="l" r="r" t="t"/>
              <a:pathLst>
                <a:path extrusionOk="0" h="4856" w="4857">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5"/>
            <p:cNvSpPr/>
            <p:nvPr/>
          </p:nvSpPr>
          <p:spPr>
            <a:xfrm>
              <a:off x="6361375" y="539125"/>
              <a:ext cx="121425" cy="121425"/>
            </a:xfrm>
            <a:custGeom>
              <a:rect b="b" l="l" r="r" t="t"/>
              <a:pathLst>
                <a:path extrusionOk="0" h="4857"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5"/>
            <p:cNvSpPr/>
            <p:nvPr/>
          </p:nvSpPr>
          <p:spPr>
            <a:xfrm>
              <a:off x="6361375" y="990675"/>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5"/>
            <p:cNvSpPr/>
            <p:nvPr/>
          </p:nvSpPr>
          <p:spPr>
            <a:xfrm>
              <a:off x="6361375" y="1291700"/>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5"/>
            <p:cNvSpPr/>
            <p:nvPr/>
          </p:nvSpPr>
          <p:spPr>
            <a:xfrm>
              <a:off x="6361375" y="1592700"/>
              <a:ext cx="121425" cy="121425"/>
            </a:xfrm>
            <a:custGeom>
              <a:rect b="b" l="l" r="r" t="t"/>
              <a:pathLst>
                <a:path extrusionOk="0" h="4857"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5"/>
            <p:cNvSpPr/>
            <p:nvPr/>
          </p:nvSpPr>
          <p:spPr>
            <a:xfrm>
              <a:off x="6361375" y="2044250"/>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5"/>
            <p:cNvSpPr/>
            <p:nvPr/>
          </p:nvSpPr>
          <p:spPr>
            <a:xfrm>
              <a:off x="6361375" y="2345275"/>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5"/>
            <p:cNvSpPr/>
            <p:nvPr/>
          </p:nvSpPr>
          <p:spPr>
            <a:xfrm>
              <a:off x="6361375" y="2796800"/>
              <a:ext cx="121425" cy="121400"/>
            </a:xfrm>
            <a:custGeom>
              <a:rect b="b" l="l" r="r" t="t"/>
              <a:pathLst>
                <a:path extrusionOk="0" h="4856" w="4857">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5"/>
            <p:cNvSpPr/>
            <p:nvPr/>
          </p:nvSpPr>
          <p:spPr>
            <a:xfrm>
              <a:off x="6361375" y="3097825"/>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5"/>
            <p:cNvSpPr/>
            <p:nvPr/>
          </p:nvSpPr>
          <p:spPr>
            <a:xfrm>
              <a:off x="6361375" y="3248325"/>
              <a:ext cx="121425" cy="121400"/>
            </a:xfrm>
            <a:custGeom>
              <a:rect b="b" l="l" r="r" t="t"/>
              <a:pathLst>
                <a:path extrusionOk="0" h="4856"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5"/>
            <p:cNvSpPr/>
            <p:nvPr/>
          </p:nvSpPr>
          <p:spPr>
            <a:xfrm>
              <a:off x="6361375" y="3549350"/>
              <a:ext cx="121425" cy="121400"/>
            </a:xfrm>
            <a:custGeom>
              <a:rect b="b" l="l" r="r" t="t"/>
              <a:pathLst>
                <a:path extrusionOk="0" h="4856"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5"/>
            <p:cNvSpPr/>
            <p:nvPr/>
          </p:nvSpPr>
          <p:spPr>
            <a:xfrm>
              <a:off x="6361375" y="3699875"/>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5"/>
            <p:cNvSpPr/>
            <p:nvPr/>
          </p:nvSpPr>
          <p:spPr>
            <a:xfrm>
              <a:off x="6361375" y="3850375"/>
              <a:ext cx="121425" cy="121400"/>
            </a:xfrm>
            <a:custGeom>
              <a:rect b="b" l="l" r="r" t="t"/>
              <a:pathLst>
                <a:path extrusionOk="0" h="4856" w="4857">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5"/>
            <p:cNvSpPr/>
            <p:nvPr/>
          </p:nvSpPr>
          <p:spPr>
            <a:xfrm>
              <a:off x="6361375" y="4151400"/>
              <a:ext cx="121425" cy="121400"/>
            </a:xfrm>
            <a:custGeom>
              <a:rect b="b" l="l" r="r" t="t"/>
              <a:pathLst>
                <a:path extrusionOk="0" h="4856" w="4857">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5"/>
            <p:cNvSpPr/>
            <p:nvPr/>
          </p:nvSpPr>
          <p:spPr>
            <a:xfrm>
              <a:off x="6361375" y="4301900"/>
              <a:ext cx="121425" cy="121400"/>
            </a:xfrm>
            <a:custGeom>
              <a:rect b="b" l="l" r="r" t="t"/>
              <a:pathLst>
                <a:path extrusionOk="0" h="4856"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5"/>
            <p:cNvSpPr/>
            <p:nvPr/>
          </p:nvSpPr>
          <p:spPr>
            <a:xfrm>
              <a:off x="6361375" y="4753450"/>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5"/>
            <p:cNvSpPr/>
            <p:nvPr/>
          </p:nvSpPr>
          <p:spPr>
            <a:xfrm>
              <a:off x="6361375" y="5054450"/>
              <a:ext cx="121425" cy="121425"/>
            </a:xfrm>
            <a:custGeom>
              <a:rect b="b" l="l" r="r" t="t"/>
              <a:pathLst>
                <a:path extrusionOk="0" h="4857"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5"/>
            <p:cNvSpPr/>
            <p:nvPr/>
          </p:nvSpPr>
          <p:spPr>
            <a:xfrm>
              <a:off x="6361375" y="5204975"/>
              <a:ext cx="121425" cy="121400"/>
            </a:xfrm>
            <a:custGeom>
              <a:rect b="b" l="l" r="r" t="t"/>
              <a:pathLst>
                <a:path extrusionOk="0" h="4856" w="4857">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5"/>
            <p:cNvSpPr/>
            <p:nvPr/>
          </p:nvSpPr>
          <p:spPr>
            <a:xfrm>
              <a:off x="6511900" y="388625"/>
              <a:ext cx="121400" cy="121400"/>
            </a:xfrm>
            <a:custGeom>
              <a:rect b="b" l="l" r="r" t="t"/>
              <a:pathLst>
                <a:path extrusionOk="0" h="4856" w="4856">
                  <a:moveTo>
                    <a:pt x="0" y="0"/>
                  </a:moveTo>
                  <a:lnTo>
                    <a:pt x="0"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5"/>
            <p:cNvSpPr/>
            <p:nvPr/>
          </p:nvSpPr>
          <p:spPr>
            <a:xfrm>
              <a:off x="6511900" y="1291700"/>
              <a:ext cx="121400" cy="121400"/>
            </a:xfrm>
            <a:custGeom>
              <a:rect b="b" l="l" r="r" t="t"/>
              <a:pathLst>
                <a:path extrusionOk="0" h="4856" w="4856">
                  <a:moveTo>
                    <a:pt x="0" y="0"/>
                  </a:moveTo>
                  <a:lnTo>
                    <a:pt x="0"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5"/>
            <p:cNvSpPr/>
            <p:nvPr/>
          </p:nvSpPr>
          <p:spPr>
            <a:xfrm>
              <a:off x="6511900" y="2044250"/>
              <a:ext cx="121400" cy="121400"/>
            </a:xfrm>
            <a:custGeom>
              <a:rect b="b" l="l" r="r" t="t"/>
              <a:pathLst>
                <a:path extrusionOk="0" h="4856" w="4856">
                  <a:moveTo>
                    <a:pt x="0" y="0"/>
                  </a:moveTo>
                  <a:lnTo>
                    <a:pt x="0"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5"/>
            <p:cNvSpPr/>
            <p:nvPr/>
          </p:nvSpPr>
          <p:spPr>
            <a:xfrm>
              <a:off x="6511900" y="2796800"/>
              <a:ext cx="121400" cy="121400"/>
            </a:xfrm>
            <a:custGeom>
              <a:rect b="b" l="l" r="r" t="t"/>
              <a:pathLst>
                <a:path extrusionOk="0" h="4856" w="4856">
                  <a:moveTo>
                    <a:pt x="0" y="0"/>
                  </a:moveTo>
                  <a:lnTo>
                    <a:pt x="0"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5"/>
            <p:cNvSpPr/>
            <p:nvPr/>
          </p:nvSpPr>
          <p:spPr>
            <a:xfrm>
              <a:off x="6511900" y="3699875"/>
              <a:ext cx="121400" cy="121400"/>
            </a:xfrm>
            <a:custGeom>
              <a:rect b="b" l="l" r="r" t="t"/>
              <a:pathLst>
                <a:path extrusionOk="0" h="4856" w="4856">
                  <a:moveTo>
                    <a:pt x="0" y="0"/>
                  </a:moveTo>
                  <a:lnTo>
                    <a:pt x="0"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5"/>
            <p:cNvSpPr/>
            <p:nvPr/>
          </p:nvSpPr>
          <p:spPr>
            <a:xfrm>
              <a:off x="6511900" y="4452425"/>
              <a:ext cx="121400" cy="121400"/>
            </a:xfrm>
            <a:custGeom>
              <a:rect b="b" l="l" r="r" t="t"/>
              <a:pathLst>
                <a:path extrusionOk="0" h="4856" w="4856">
                  <a:moveTo>
                    <a:pt x="0" y="0"/>
                  </a:moveTo>
                  <a:lnTo>
                    <a:pt x="0"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5"/>
            <p:cNvSpPr/>
            <p:nvPr/>
          </p:nvSpPr>
          <p:spPr>
            <a:xfrm>
              <a:off x="6511900" y="4602925"/>
              <a:ext cx="121400" cy="121400"/>
            </a:xfrm>
            <a:custGeom>
              <a:rect b="b" l="l" r="r" t="t"/>
              <a:pathLst>
                <a:path extrusionOk="0" h="4856" w="4856">
                  <a:moveTo>
                    <a:pt x="0" y="1"/>
                  </a:moveTo>
                  <a:lnTo>
                    <a:pt x="0"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5"/>
            <p:cNvSpPr/>
            <p:nvPr/>
          </p:nvSpPr>
          <p:spPr>
            <a:xfrm>
              <a:off x="6511900" y="5204975"/>
              <a:ext cx="121400" cy="121400"/>
            </a:xfrm>
            <a:custGeom>
              <a:rect b="b" l="l" r="r" t="t"/>
              <a:pathLst>
                <a:path extrusionOk="0" h="4856" w="4856">
                  <a:moveTo>
                    <a:pt x="0" y="0"/>
                  </a:moveTo>
                  <a:lnTo>
                    <a:pt x="0"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5"/>
            <p:cNvSpPr/>
            <p:nvPr/>
          </p:nvSpPr>
          <p:spPr>
            <a:xfrm>
              <a:off x="6662400" y="689650"/>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5"/>
            <p:cNvSpPr/>
            <p:nvPr/>
          </p:nvSpPr>
          <p:spPr>
            <a:xfrm>
              <a:off x="6662400" y="1592700"/>
              <a:ext cx="121400" cy="121425"/>
            </a:xfrm>
            <a:custGeom>
              <a:rect b="b" l="l" r="r" t="t"/>
              <a:pathLst>
                <a:path extrusionOk="0" h="4857"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5"/>
            <p:cNvSpPr/>
            <p:nvPr/>
          </p:nvSpPr>
          <p:spPr>
            <a:xfrm>
              <a:off x="6662400" y="2646275"/>
              <a:ext cx="121400" cy="121425"/>
            </a:xfrm>
            <a:custGeom>
              <a:rect b="b" l="l" r="r" t="t"/>
              <a:pathLst>
                <a:path extrusionOk="0" h="4857"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9" name="Google Shape;1789;p5"/>
          <p:cNvGrpSpPr/>
          <p:nvPr/>
        </p:nvGrpSpPr>
        <p:grpSpPr>
          <a:xfrm rot="10800000">
            <a:off x="7682451" y="28707"/>
            <a:ext cx="1140783" cy="5086302"/>
            <a:chOff x="5608825" y="238125"/>
            <a:chExt cx="1174975" cy="5238750"/>
          </a:xfrm>
        </p:grpSpPr>
        <p:sp>
          <p:nvSpPr>
            <p:cNvPr id="1790" name="Google Shape;1790;p5"/>
            <p:cNvSpPr/>
            <p:nvPr/>
          </p:nvSpPr>
          <p:spPr>
            <a:xfrm>
              <a:off x="5608825" y="388625"/>
              <a:ext cx="121400" cy="121400"/>
            </a:xfrm>
            <a:custGeom>
              <a:rect b="b" l="l" r="r" t="t"/>
              <a:pathLst>
                <a:path extrusionOk="0" h="4856" w="4856">
                  <a:moveTo>
                    <a:pt x="1" y="0"/>
                  </a:moveTo>
                  <a:lnTo>
                    <a:pt x="1" y="4856"/>
                  </a:lnTo>
                  <a:lnTo>
                    <a:pt x="4856" y="4856"/>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5"/>
            <p:cNvSpPr/>
            <p:nvPr/>
          </p:nvSpPr>
          <p:spPr>
            <a:xfrm>
              <a:off x="5608825" y="2345275"/>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5"/>
            <p:cNvSpPr/>
            <p:nvPr/>
          </p:nvSpPr>
          <p:spPr>
            <a:xfrm>
              <a:off x="5608825" y="2796800"/>
              <a:ext cx="121400" cy="121400"/>
            </a:xfrm>
            <a:custGeom>
              <a:rect b="b" l="l" r="r" t="t"/>
              <a:pathLst>
                <a:path extrusionOk="0" h="4856" w="4856">
                  <a:moveTo>
                    <a:pt x="1" y="0"/>
                  </a:moveTo>
                  <a:lnTo>
                    <a:pt x="1" y="4856"/>
                  </a:lnTo>
                  <a:lnTo>
                    <a:pt x="4856" y="4856"/>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5"/>
            <p:cNvSpPr/>
            <p:nvPr/>
          </p:nvSpPr>
          <p:spPr>
            <a:xfrm>
              <a:off x="5608825" y="4151400"/>
              <a:ext cx="121400" cy="121400"/>
            </a:xfrm>
            <a:custGeom>
              <a:rect b="b" l="l" r="r" t="t"/>
              <a:pathLst>
                <a:path extrusionOk="0" h="4856" w="4856">
                  <a:moveTo>
                    <a:pt x="1" y="0"/>
                  </a:moveTo>
                  <a:lnTo>
                    <a:pt x="1" y="4856"/>
                  </a:lnTo>
                  <a:lnTo>
                    <a:pt x="4856" y="4856"/>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5"/>
            <p:cNvSpPr/>
            <p:nvPr/>
          </p:nvSpPr>
          <p:spPr>
            <a:xfrm>
              <a:off x="5759350" y="388625"/>
              <a:ext cx="121400" cy="121400"/>
            </a:xfrm>
            <a:custGeom>
              <a:rect b="b" l="l" r="r" t="t"/>
              <a:pathLst>
                <a:path extrusionOk="0" h="4856" w="4856">
                  <a:moveTo>
                    <a:pt x="0" y="0"/>
                  </a:moveTo>
                  <a:lnTo>
                    <a:pt x="0" y="4856"/>
                  </a:lnTo>
                  <a:lnTo>
                    <a:pt x="4855" y="4856"/>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5"/>
            <p:cNvSpPr/>
            <p:nvPr/>
          </p:nvSpPr>
          <p:spPr>
            <a:xfrm>
              <a:off x="5759350" y="689650"/>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5"/>
            <p:cNvSpPr/>
            <p:nvPr/>
          </p:nvSpPr>
          <p:spPr>
            <a:xfrm>
              <a:off x="5759350" y="990675"/>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5"/>
            <p:cNvSpPr/>
            <p:nvPr/>
          </p:nvSpPr>
          <p:spPr>
            <a:xfrm>
              <a:off x="5759350" y="1592700"/>
              <a:ext cx="121400" cy="121425"/>
            </a:xfrm>
            <a:custGeom>
              <a:rect b="b" l="l" r="r" t="t"/>
              <a:pathLst>
                <a:path extrusionOk="0" h="4857"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5"/>
            <p:cNvSpPr/>
            <p:nvPr/>
          </p:nvSpPr>
          <p:spPr>
            <a:xfrm>
              <a:off x="5759350" y="1743225"/>
              <a:ext cx="121400" cy="121400"/>
            </a:xfrm>
            <a:custGeom>
              <a:rect b="b" l="l" r="r" t="t"/>
              <a:pathLst>
                <a:path extrusionOk="0" h="4856" w="4856">
                  <a:moveTo>
                    <a:pt x="0" y="0"/>
                  </a:moveTo>
                  <a:lnTo>
                    <a:pt x="0" y="4856"/>
                  </a:lnTo>
                  <a:lnTo>
                    <a:pt x="4855" y="4856"/>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5"/>
            <p:cNvSpPr/>
            <p:nvPr/>
          </p:nvSpPr>
          <p:spPr>
            <a:xfrm>
              <a:off x="5759350" y="2044250"/>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5"/>
            <p:cNvSpPr/>
            <p:nvPr/>
          </p:nvSpPr>
          <p:spPr>
            <a:xfrm>
              <a:off x="5759350" y="2194750"/>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5"/>
            <p:cNvSpPr/>
            <p:nvPr/>
          </p:nvSpPr>
          <p:spPr>
            <a:xfrm>
              <a:off x="5759350" y="2345275"/>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5"/>
            <p:cNvSpPr/>
            <p:nvPr/>
          </p:nvSpPr>
          <p:spPr>
            <a:xfrm>
              <a:off x="5759350" y="2947300"/>
              <a:ext cx="121400" cy="121425"/>
            </a:xfrm>
            <a:custGeom>
              <a:rect b="b" l="l" r="r" t="t"/>
              <a:pathLst>
                <a:path extrusionOk="0" h="4857"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5"/>
            <p:cNvSpPr/>
            <p:nvPr/>
          </p:nvSpPr>
          <p:spPr>
            <a:xfrm>
              <a:off x="5759350" y="3097825"/>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5"/>
            <p:cNvSpPr/>
            <p:nvPr/>
          </p:nvSpPr>
          <p:spPr>
            <a:xfrm>
              <a:off x="5759350" y="3248325"/>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5"/>
            <p:cNvSpPr/>
            <p:nvPr/>
          </p:nvSpPr>
          <p:spPr>
            <a:xfrm>
              <a:off x="5759350" y="3850375"/>
              <a:ext cx="121400" cy="121400"/>
            </a:xfrm>
            <a:custGeom>
              <a:rect b="b" l="l" r="r" t="t"/>
              <a:pathLst>
                <a:path extrusionOk="0" h="4856" w="4856">
                  <a:moveTo>
                    <a:pt x="0" y="0"/>
                  </a:moveTo>
                  <a:lnTo>
                    <a:pt x="0" y="4856"/>
                  </a:lnTo>
                  <a:lnTo>
                    <a:pt x="4855" y="4856"/>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5"/>
            <p:cNvSpPr/>
            <p:nvPr/>
          </p:nvSpPr>
          <p:spPr>
            <a:xfrm>
              <a:off x="5759350" y="4000875"/>
              <a:ext cx="121400" cy="121425"/>
            </a:xfrm>
            <a:custGeom>
              <a:rect b="b" l="l" r="r" t="t"/>
              <a:pathLst>
                <a:path extrusionOk="0" h="4857"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5"/>
            <p:cNvSpPr/>
            <p:nvPr/>
          </p:nvSpPr>
          <p:spPr>
            <a:xfrm>
              <a:off x="5759350" y="4452425"/>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5"/>
            <p:cNvSpPr/>
            <p:nvPr/>
          </p:nvSpPr>
          <p:spPr>
            <a:xfrm>
              <a:off x="5759350" y="4602925"/>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5"/>
            <p:cNvSpPr/>
            <p:nvPr/>
          </p:nvSpPr>
          <p:spPr>
            <a:xfrm>
              <a:off x="5759350" y="4753450"/>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5"/>
            <p:cNvSpPr/>
            <p:nvPr/>
          </p:nvSpPr>
          <p:spPr>
            <a:xfrm>
              <a:off x="5759350" y="5054450"/>
              <a:ext cx="121400" cy="121425"/>
            </a:xfrm>
            <a:custGeom>
              <a:rect b="b" l="l" r="r" t="t"/>
              <a:pathLst>
                <a:path extrusionOk="0" h="4857"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5"/>
            <p:cNvSpPr/>
            <p:nvPr/>
          </p:nvSpPr>
          <p:spPr>
            <a:xfrm>
              <a:off x="5909850" y="238125"/>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5"/>
            <p:cNvSpPr/>
            <p:nvPr/>
          </p:nvSpPr>
          <p:spPr>
            <a:xfrm>
              <a:off x="5909850" y="539125"/>
              <a:ext cx="121400" cy="121425"/>
            </a:xfrm>
            <a:custGeom>
              <a:rect b="b" l="l" r="r" t="t"/>
              <a:pathLst>
                <a:path extrusionOk="0" h="4857"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5"/>
            <p:cNvSpPr/>
            <p:nvPr/>
          </p:nvSpPr>
          <p:spPr>
            <a:xfrm>
              <a:off x="5909850" y="840150"/>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5"/>
            <p:cNvSpPr/>
            <p:nvPr/>
          </p:nvSpPr>
          <p:spPr>
            <a:xfrm>
              <a:off x="5909850" y="990675"/>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5"/>
            <p:cNvSpPr/>
            <p:nvPr/>
          </p:nvSpPr>
          <p:spPr>
            <a:xfrm>
              <a:off x="5909850" y="1592700"/>
              <a:ext cx="121400" cy="121425"/>
            </a:xfrm>
            <a:custGeom>
              <a:rect b="b" l="l" r="r" t="t"/>
              <a:pathLst>
                <a:path extrusionOk="0" h="4857"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5"/>
            <p:cNvSpPr/>
            <p:nvPr/>
          </p:nvSpPr>
          <p:spPr>
            <a:xfrm>
              <a:off x="5909850" y="2194750"/>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5"/>
            <p:cNvSpPr/>
            <p:nvPr/>
          </p:nvSpPr>
          <p:spPr>
            <a:xfrm>
              <a:off x="5909850" y="2345275"/>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5"/>
            <p:cNvSpPr/>
            <p:nvPr/>
          </p:nvSpPr>
          <p:spPr>
            <a:xfrm>
              <a:off x="5909850" y="2495775"/>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5"/>
            <p:cNvSpPr/>
            <p:nvPr/>
          </p:nvSpPr>
          <p:spPr>
            <a:xfrm>
              <a:off x="5909850" y="3398850"/>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5"/>
            <p:cNvSpPr/>
            <p:nvPr/>
          </p:nvSpPr>
          <p:spPr>
            <a:xfrm>
              <a:off x="5909850" y="4151400"/>
              <a:ext cx="121400" cy="121400"/>
            </a:xfrm>
            <a:custGeom>
              <a:rect b="b" l="l" r="r" t="t"/>
              <a:pathLst>
                <a:path extrusionOk="0" h="4856" w="4856">
                  <a:moveTo>
                    <a:pt x="1" y="0"/>
                  </a:moveTo>
                  <a:lnTo>
                    <a:pt x="1" y="4856"/>
                  </a:lnTo>
                  <a:lnTo>
                    <a:pt x="4856" y="4856"/>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5"/>
            <p:cNvSpPr/>
            <p:nvPr/>
          </p:nvSpPr>
          <p:spPr>
            <a:xfrm>
              <a:off x="5909850" y="4602925"/>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5"/>
            <p:cNvSpPr/>
            <p:nvPr/>
          </p:nvSpPr>
          <p:spPr>
            <a:xfrm>
              <a:off x="5909850" y="4753450"/>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5"/>
            <p:cNvSpPr/>
            <p:nvPr/>
          </p:nvSpPr>
          <p:spPr>
            <a:xfrm>
              <a:off x="5909850" y="5355475"/>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5"/>
            <p:cNvSpPr/>
            <p:nvPr/>
          </p:nvSpPr>
          <p:spPr>
            <a:xfrm>
              <a:off x="6060375" y="238125"/>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5"/>
            <p:cNvSpPr/>
            <p:nvPr/>
          </p:nvSpPr>
          <p:spPr>
            <a:xfrm>
              <a:off x="6060375" y="388625"/>
              <a:ext cx="121400" cy="121400"/>
            </a:xfrm>
            <a:custGeom>
              <a:rect b="b" l="l" r="r" t="t"/>
              <a:pathLst>
                <a:path extrusionOk="0" h="4856" w="4856">
                  <a:moveTo>
                    <a:pt x="0" y="0"/>
                  </a:moveTo>
                  <a:lnTo>
                    <a:pt x="0" y="4856"/>
                  </a:lnTo>
                  <a:lnTo>
                    <a:pt x="4855" y="4856"/>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5"/>
            <p:cNvSpPr/>
            <p:nvPr/>
          </p:nvSpPr>
          <p:spPr>
            <a:xfrm>
              <a:off x="6060375" y="840150"/>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5"/>
            <p:cNvSpPr/>
            <p:nvPr/>
          </p:nvSpPr>
          <p:spPr>
            <a:xfrm>
              <a:off x="6060375" y="1141175"/>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5"/>
            <p:cNvSpPr/>
            <p:nvPr/>
          </p:nvSpPr>
          <p:spPr>
            <a:xfrm>
              <a:off x="6060375" y="1893725"/>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5"/>
            <p:cNvSpPr/>
            <p:nvPr/>
          </p:nvSpPr>
          <p:spPr>
            <a:xfrm>
              <a:off x="6060375" y="2044250"/>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5"/>
            <p:cNvSpPr/>
            <p:nvPr/>
          </p:nvSpPr>
          <p:spPr>
            <a:xfrm>
              <a:off x="6060375" y="3699875"/>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5"/>
            <p:cNvSpPr/>
            <p:nvPr/>
          </p:nvSpPr>
          <p:spPr>
            <a:xfrm>
              <a:off x="6060375" y="4000875"/>
              <a:ext cx="121400" cy="121425"/>
            </a:xfrm>
            <a:custGeom>
              <a:rect b="b" l="l" r="r" t="t"/>
              <a:pathLst>
                <a:path extrusionOk="0" h="4857"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5"/>
            <p:cNvSpPr/>
            <p:nvPr/>
          </p:nvSpPr>
          <p:spPr>
            <a:xfrm>
              <a:off x="6210875" y="238125"/>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5"/>
            <p:cNvSpPr/>
            <p:nvPr/>
          </p:nvSpPr>
          <p:spPr>
            <a:xfrm>
              <a:off x="6210875" y="689650"/>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5"/>
            <p:cNvSpPr/>
            <p:nvPr/>
          </p:nvSpPr>
          <p:spPr>
            <a:xfrm>
              <a:off x="6210875" y="2345275"/>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5"/>
            <p:cNvSpPr/>
            <p:nvPr/>
          </p:nvSpPr>
          <p:spPr>
            <a:xfrm>
              <a:off x="6210875" y="3248325"/>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5"/>
            <p:cNvSpPr/>
            <p:nvPr/>
          </p:nvSpPr>
          <p:spPr>
            <a:xfrm>
              <a:off x="6210875" y="3699875"/>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5"/>
            <p:cNvSpPr/>
            <p:nvPr/>
          </p:nvSpPr>
          <p:spPr>
            <a:xfrm>
              <a:off x="6361375" y="1442200"/>
              <a:ext cx="121425" cy="121400"/>
            </a:xfrm>
            <a:custGeom>
              <a:rect b="b" l="l" r="r" t="t"/>
              <a:pathLst>
                <a:path extrusionOk="0" h="4856" w="4857">
                  <a:moveTo>
                    <a:pt x="1" y="0"/>
                  </a:moveTo>
                  <a:lnTo>
                    <a:pt x="1" y="4856"/>
                  </a:lnTo>
                  <a:lnTo>
                    <a:pt x="4856" y="4856"/>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5"/>
            <p:cNvSpPr/>
            <p:nvPr/>
          </p:nvSpPr>
          <p:spPr>
            <a:xfrm>
              <a:off x="6361375" y="2646275"/>
              <a:ext cx="121425" cy="121425"/>
            </a:xfrm>
            <a:custGeom>
              <a:rect b="b" l="l" r="r" t="t"/>
              <a:pathLst>
                <a:path extrusionOk="0" h="4857" w="4857">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5"/>
            <p:cNvSpPr/>
            <p:nvPr/>
          </p:nvSpPr>
          <p:spPr>
            <a:xfrm>
              <a:off x="6662400" y="4903950"/>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40" name="Google Shape;1840;p5"/>
          <p:cNvSpPr txBox="1"/>
          <p:nvPr>
            <p:ph idx="12" type="sldNum"/>
          </p:nvPr>
        </p:nvSpPr>
        <p:spPr>
          <a:xfrm>
            <a:off x="91531" y="472020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2 columns" type="twoColTx">
  <p:cSld name="TITLE_AND_TWO_COLUMNS">
    <p:spTree>
      <p:nvGrpSpPr>
        <p:cNvPr id="1841" name="Shape 1841"/>
        <p:cNvGrpSpPr/>
        <p:nvPr/>
      </p:nvGrpSpPr>
      <p:grpSpPr>
        <a:xfrm>
          <a:off x="0" y="0"/>
          <a:ext cx="0" cy="0"/>
          <a:chOff x="0" y="0"/>
          <a:chExt cx="0" cy="0"/>
        </a:xfrm>
      </p:grpSpPr>
      <p:sp>
        <p:nvSpPr>
          <p:cNvPr id="1842" name="Google Shape;1842;p6"/>
          <p:cNvSpPr txBox="1"/>
          <p:nvPr>
            <p:ph type="title"/>
          </p:nvPr>
        </p:nvSpPr>
        <p:spPr>
          <a:xfrm>
            <a:off x="718300" y="739375"/>
            <a:ext cx="6761100" cy="857400"/>
          </a:xfrm>
          <a:prstGeom prst="rect">
            <a:avLst/>
          </a:prstGeom>
        </p:spPr>
        <p:txBody>
          <a:bodyPr anchorCtr="0" anchor="b" bIns="91425" lIns="91425" spcFirstLastPara="1" rIns="91425" wrap="square" tIns="91425"/>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1843" name="Google Shape;1843;p6"/>
          <p:cNvSpPr txBox="1"/>
          <p:nvPr>
            <p:ph idx="1" type="body"/>
          </p:nvPr>
        </p:nvSpPr>
        <p:spPr>
          <a:xfrm>
            <a:off x="718300" y="1762650"/>
            <a:ext cx="3242400" cy="3087000"/>
          </a:xfrm>
          <a:prstGeom prst="rect">
            <a:avLst/>
          </a:prstGeom>
        </p:spPr>
        <p:txBody>
          <a:bodyPr anchorCtr="0" anchor="t" bIns="91425" lIns="91425" spcFirstLastPara="1" rIns="91425" wrap="square" tIns="91425"/>
          <a:lstStyle>
            <a:lvl1pPr indent="-342900" lvl="0" marL="457200">
              <a:spcBef>
                <a:spcPts val="600"/>
              </a:spcBef>
              <a:spcAft>
                <a:spcPts val="0"/>
              </a:spcAft>
              <a:buSzPts val="1800"/>
              <a:buChar char="▪"/>
              <a:defRPr sz="1800"/>
            </a:lvl1pPr>
            <a:lvl2pPr indent="-342900" lvl="1" marL="914400">
              <a:spcBef>
                <a:spcPts val="0"/>
              </a:spcBef>
              <a:spcAft>
                <a:spcPts val="0"/>
              </a:spcAft>
              <a:buSzPts val="1800"/>
              <a:buChar char="▫"/>
              <a:defRPr sz="1800"/>
            </a:lvl2pPr>
            <a:lvl3pPr indent="-342900" lvl="2" marL="1371600">
              <a:spcBef>
                <a:spcPts val="0"/>
              </a:spcBef>
              <a:spcAft>
                <a:spcPts val="0"/>
              </a:spcAft>
              <a:buSzPts val="1800"/>
              <a:buChar char="▫"/>
              <a:defRPr sz="1800"/>
            </a:lvl3pPr>
            <a:lvl4pPr indent="-342900" lvl="3" marL="1828800">
              <a:spcBef>
                <a:spcPts val="0"/>
              </a:spcBef>
              <a:spcAft>
                <a:spcPts val="0"/>
              </a:spcAft>
              <a:buSzPts val="1800"/>
              <a:buChar char="▫"/>
              <a:defRPr sz="1800"/>
            </a:lvl4pPr>
            <a:lvl5pPr indent="-342900" lvl="4" marL="2286000">
              <a:spcBef>
                <a:spcPts val="0"/>
              </a:spcBef>
              <a:spcAft>
                <a:spcPts val="0"/>
              </a:spcAft>
              <a:buSzPts val="1800"/>
              <a:buChar char="▫"/>
              <a:defRPr sz="1800"/>
            </a:lvl5pPr>
            <a:lvl6pPr indent="-342900" lvl="5" marL="2743200">
              <a:spcBef>
                <a:spcPts val="0"/>
              </a:spcBef>
              <a:spcAft>
                <a:spcPts val="0"/>
              </a:spcAft>
              <a:buSzPts val="1800"/>
              <a:buChar char="▫"/>
              <a:defRPr sz="1800"/>
            </a:lvl6pPr>
            <a:lvl7pPr indent="-342900" lvl="6" marL="3200400">
              <a:spcBef>
                <a:spcPts val="0"/>
              </a:spcBef>
              <a:spcAft>
                <a:spcPts val="0"/>
              </a:spcAft>
              <a:buSzPts val="1800"/>
              <a:buChar char="●"/>
              <a:defRPr sz="1800"/>
            </a:lvl7pPr>
            <a:lvl8pPr indent="-342900" lvl="7" marL="3657600">
              <a:spcBef>
                <a:spcPts val="0"/>
              </a:spcBef>
              <a:spcAft>
                <a:spcPts val="0"/>
              </a:spcAft>
              <a:buSzPts val="1800"/>
              <a:buChar char="○"/>
              <a:defRPr sz="1800"/>
            </a:lvl8pPr>
            <a:lvl9pPr indent="-342900" lvl="8" marL="4114800">
              <a:spcBef>
                <a:spcPts val="0"/>
              </a:spcBef>
              <a:spcAft>
                <a:spcPts val="0"/>
              </a:spcAft>
              <a:buSzPts val="1800"/>
              <a:buChar char="■"/>
              <a:defRPr sz="1800"/>
            </a:lvl9pPr>
          </a:lstStyle>
          <a:p/>
        </p:txBody>
      </p:sp>
      <p:sp>
        <p:nvSpPr>
          <p:cNvPr id="1844" name="Google Shape;1844;p6"/>
          <p:cNvSpPr txBox="1"/>
          <p:nvPr>
            <p:ph idx="2" type="body"/>
          </p:nvPr>
        </p:nvSpPr>
        <p:spPr>
          <a:xfrm>
            <a:off x="4156071" y="1762650"/>
            <a:ext cx="3242400" cy="3087000"/>
          </a:xfrm>
          <a:prstGeom prst="rect">
            <a:avLst/>
          </a:prstGeom>
        </p:spPr>
        <p:txBody>
          <a:bodyPr anchorCtr="0" anchor="t" bIns="91425" lIns="91425" spcFirstLastPara="1" rIns="91425" wrap="square" tIns="91425"/>
          <a:lstStyle>
            <a:lvl1pPr indent="-342900" lvl="0" marL="457200">
              <a:spcBef>
                <a:spcPts val="600"/>
              </a:spcBef>
              <a:spcAft>
                <a:spcPts val="0"/>
              </a:spcAft>
              <a:buSzPts val="1800"/>
              <a:buChar char="▪"/>
              <a:defRPr sz="1800"/>
            </a:lvl1pPr>
            <a:lvl2pPr indent="-342900" lvl="1" marL="914400">
              <a:spcBef>
                <a:spcPts val="0"/>
              </a:spcBef>
              <a:spcAft>
                <a:spcPts val="0"/>
              </a:spcAft>
              <a:buSzPts val="1800"/>
              <a:buChar char="▫"/>
              <a:defRPr sz="1800"/>
            </a:lvl2pPr>
            <a:lvl3pPr indent="-342900" lvl="2" marL="1371600">
              <a:spcBef>
                <a:spcPts val="0"/>
              </a:spcBef>
              <a:spcAft>
                <a:spcPts val="0"/>
              </a:spcAft>
              <a:buSzPts val="1800"/>
              <a:buChar char="▫"/>
              <a:defRPr sz="1800"/>
            </a:lvl3pPr>
            <a:lvl4pPr indent="-342900" lvl="3" marL="1828800">
              <a:spcBef>
                <a:spcPts val="0"/>
              </a:spcBef>
              <a:spcAft>
                <a:spcPts val="0"/>
              </a:spcAft>
              <a:buSzPts val="1800"/>
              <a:buChar char="▫"/>
              <a:defRPr sz="1800"/>
            </a:lvl4pPr>
            <a:lvl5pPr indent="-342900" lvl="4" marL="2286000">
              <a:spcBef>
                <a:spcPts val="0"/>
              </a:spcBef>
              <a:spcAft>
                <a:spcPts val="0"/>
              </a:spcAft>
              <a:buSzPts val="1800"/>
              <a:buChar char="▫"/>
              <a:defRPr sz="1800"/>
            </a:lvl5pPr>
            <a:lvl6pPr indent="-342900" lvl="5" marL="2743200">
              <a:spcBef>
                <a:spcPts val="0"/>
              </a:spcBef>
              <a:spcAft>
                <a:spcPts val="0"/>
              </a:spcAft>
              <a:buSzPts val="1800"/>
              <a:buChar char="▫"/>
              <a:defRPr sz="1800"/>
            </a:lvl6pPr>
            <a:lvl7pPr indent="-342900" lvl="6" marL="3200400">
              <a:spcBef>
                <a:spcPts val="0"/>
              </a:spcBef>
              <a:spcAft>
                <a:spcPts val="0"/>
              </a:spcAft>
              <a:buSzPts val="1800"/>
              <a:buChar char="●"/>
              <a:defRPr sz="1800"/>
            </a:lvl7pPr>
            <a:lvl8pPr indent="-342900" lvl="7" marL="3657600">
              <a:spcBef>
                <a:spcPts val="0"/>
              </a:spcBef>
              <a:spcAft>
                <a:spcPts val="0"/>
              </a:spcAft>
              <a:buSzPts val="1800"/>
              <a:buChar char="○"/>
              <a:defRPr sz="1800"/>
            </a:lvl8pPr>
            <a:lvl9pPr indent="-342900" lvl="8" marL="4114800">
              <a:spcBef>
                <a:spcPts val="0"/>
              </a:spcBef>
              <a:spcAft>
                <a:spcPts val="0"/>
              </a:spcAft>
              <a:buSzPts val="1800"/>
              <a:buChar char="■"/>
              <a:defRPr sz="1800"/>
            </a:lvl9pPr>
          </a:lstStyle>
          <a:p/>
        </p:txBody>
      </p:sp>
      <p:grpSp>
        <p:nvGrpSpPr>
          <p:cNvPr id="1845" name="Google Shape;1845;p6"/>
          <p:cNvGrpSpPr/>
          <p:nvPr/>
        </p:nvGrpSpPr>
        <p:grpSpPr>
          <a:xfrm rot="10800000">
            <a:off x="8851487" y="28707"/>
            <a:ext cx="264012" cy="5086302"/>
            <a:chOff x="5307800" y="238125"/>
            <a:chExt cx="271925" cy="5238750"/>
          </a:xfrm>
        </p:grpSpPr>
        <p:sp>
          <p:nvSpPr>
            <p:cNvPr id="1846" name="Google Shape;1846;p6"/>
            <p:cNvSpPr/>
            <p:nvPr/>
          </p:nvSpPr>
          <p:spPr>
            <a:xfrm>
              <a:off x="5307800" y="238125"/>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6"/>
            <p:cNvSpPr/>
            <p:nvPr/>
          </p:nvSpPr>
          <p:spPr>
            <a:xfrm>
              <a:off x="5307800" y="388625"/>
              <a:ext cx="121425" cy="121400"/>
            </a:xfrm>
            <a:custGeom>
              <a:rect b="b" l="l" r="r" t="t"/>
              <a:pathLst>
                <a:path extrusionOk="0" h="4856" w="4857">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6"/>
            <p:cNvSpPr/>
            <p:nvPr/>
          </p:nvSpPr>
          <p:spPr>
            <a:xfrm>
              <a:off x="5307800" y="539125"/>
              <a:ext cx="121425" cy="121425"/>
            </a:xfrm>
            <a:custGeom>
              <a:rect b="b" l="l" r="r" t="t"/>
              <a:pathLst>
                <a:path extrusionOk="0" h="4857"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6"/>
            <p:cNvSpPr/>
            <p:nvPr/>
          </p:nvSpPr>
          <p:spPr>
            <a:xfrm>
              <a:off x="5307800" y="689650"/>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6"/>
            <p:cNvSpPr/>
            <p:nvPr/>
          </p:nvSpPr>
          <p:spPr>
            <a:xfrm>
              <a:off x="5307800" y="840150"/>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6"/>
            <p:cNvSpPr/>
            <p:nvPr/>
          </p:nvSpPr>
          <p:spPr>
            <a:xfrm>
              <a:off x="5307800" y="990675"/>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6"/>
            <p:cNvSpPr/>
            <p:nvPr/>
          </p:nvSpPr>
          <p:spPr>
            <a:xfrm>
              <a:off x="5307800" y="1141175"/>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6"/>
            <p:cNvSpPr/>
            <p:nvPr/>
          </p:nvSpPr>
          <p:spPr>
            <a:xfrm>
              <a:off x="5307800" y="1291700"/>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6"/>
            <p:cNvSpPr/>
            <p:nvPr/>
          </p:nvSpPr>
          <p:spPr>
            <a:xfrm>
              <a:off x="5307800" y="1442200"/>
              <a:ext cx="121425" cy="121400"/>
            </a:xfrm>
            <a:custGeom>
              <a:rect b="b" l="l" r="r" t="t"/>
              <a:pathLst>
                <a:path extrusionOk="0" h="4856" w="4857">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6"/>
            <p:cNvSpPr/>
            <p:nvPr/>
          </p:nvSpPr>
          <p:spPr>
            <a:xfrm>
              <a:off x="5307800" y="1592700"/>
              <a:ext cx="121425" cy="121425"/>
            </a:xfrm>
            <a:custGeom>
              <a:rect b="b" l="l" r="r" t="t"/>
              <a:pathLst>
                <a:path extrusionOk="0" h="4857"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6"/>
            <p:cNvSpPr/>
            <p:nvPr/>
          </p:nvSpPr>
          <p:spPr>
            <a:xfrm>
              <a:off x="5307800" y="1743225"/>
              <a:ext cx="121425" cy="121400"/>
            </a:xfrm>
            <a:custGeom>
              <a:rect b="b" l="l" r="r" t="t"/>
              <a:pathLst>
                <a:path extrusionOk="0" h="4856" w="4857">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6"/>
            <p:cNvSpPr/>
            <p:nvPr/>
          </p:nvSpPr>
          <p:spPr>
            <a:xfrm>
              <a:off x="5307800" y="1893725"/>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6"/>
            <p:cNvSpPr/>
            <p:nvPr/>
          </p:nvSpPr>
          <p:spPr>
            <a:xfrm>
              <a:off x="5307800" y="2044250"/>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6"/>
            <p:cNvSpPr/>
            <p:nvPr/>
          </p:nvSpPr>
          <p:spPr>
            <a:xfrm>
              <a:off x="5307800" y="2194750"/>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6"/>
            <p:cNvSpPr/>
            <p:nvPr/>
          </p:nvSpPr>
          <p:spPr>
            <a:xfrm>
              <a:off x="5307800" y="2345275"/>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6"/>
            <p:cNvSpPr/>
            <p:nvPr/>
          </p:nvSpPr>
          <p:spPr>
            <a:xfrm>
              <a:off x="5307800" y="2495775"/>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6"/>
            <p:cNvSpPr/>
            <p:nvPr/>
          </p:nvSpPr>
          <p:spPr>
            <a:xfrm>
              <a:off x="5307800" y="2646275"/>
              <a:ext cx="121425" cy="121425"/>
            </a:xfrm>
            <a:custGeom>
              <a:rect b="b" l="l" r="r" t="t"/>
              <a:pathLst>
                <a:path extrusionOk="0" h="4857"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6"/>
            <p:cNvSpPr/>
            <p:nvPr/>
          </p:nvSpPr>
          <p:spPr>
            <a:xfrm>
              <a:off x="5307800" y="2796800"/>
              <a:ext cx="121425" cy="121400"/>
            </a:xfrm>
            <a:custGeom>
              <a:rect b="b" l="l" r="r" t="t"/>
              <a:pathLst>
                <a:path extrusionOk="0" h="4856" w="4857">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6"/>
            <p:cNvSpPr/>
            <p:nvPr/>
          </p:nvSpPr>
          <p:spPr>
            <a:xfrm>
              <a:off x="5307800" y="2947300"/>
              <a:ext cx="121425" cy="121425"/>
            </a:xfrm>
            <a:custGeom>
              <a:rect b="b" l="l" r="r" t="t"/>
              <a:pathLst>
                <a:path extrusionOk="0" h="4857"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6"/>
            <p:cNvSpPr/>
            <p:nvPr/>
          </p:nvSpPr>
          <p:spPr>
            <a:xfrm>
              <a:off x="5307800" y="3097825"/>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6"/>
            <p:cNvSpPr/>
            <p:nvPr/>
          </p:nvSpPr>
          <p:spPr>
            <a:xfrm>
              <a:off x="5307800" y="3248325"/>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6"/>
            <p:cNvSpPr/>
            <p:nvPr/>
          </p:nvSpPr>
          <p:spPr>
            <a:xfrm>
              <a:off x="5307800" y="3398850"/>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6"/>
            <p:cNvSpPr/>
            <p:nvPr/>
          </p:nvSpPr>
          <p:spPr>
            <a:xfrm>
              <a:off x="5307800" y="3549350"/>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6"/>
            <p:cNvSpPr/>
            <p:nvPr/>
          </p:nvSpPr>
          <p:spPr>
            <a:xfrm>
              <a:off x="5307800" y="3699875"/>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6"/>
            <p:cNvSpPr/>
            <p:nvPr/>
          </p:nvSpPr>
          <p:spPr>
            <a:xfrm>
              <a:off x="5307800" y="3850375"/>
              <a:ext cx="121425" cy="121400"/>
            </a:xfrm>
            <a:custGeom>
              <a:rect b="b" l="l" r="r" t="t"/>
              <a:pathLst>
                <a:path extrusionOk="0" h="4856" w="4857">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6"/>
            <p:cNvSpPr/>
            <p:nvPr/>
          </p:nvSpPr>
          <p:spPr>
            <a:xfrm>
              <a:off x="5307800" y="4000875"/>
              <a:ext cx="121425" cy="121425"/>
            </a:xfrm>
            <a:custGeom>
              <a:rect b="b" l="l" r="r" t="t"/>
              <a:pathLst>
                <a:path extrusionOk="0" h="4857"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p6"/>
            <p:cNvSpPr/>
            <p:nvPr/>
          </p:nvSpPr>
          <p:spPr>
            <a:xfrm>
              <a:off x="5307800" y="4151400"/>
              <a:ext cx="121425" cy="121400"/>
            </a:xfrm>
            <a:custGeom>
              <a:rect b="b" l="l" r="r" t="t"/>
              <a:pathLst>
                <a:path extrusionOk="0" h="4856" w="4857">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6"/>
            <p:cNvSpPr/>
            <p:nvPr/>
          </p:nvSpPr>
          <p:spPr>
            <a:xfrm>
              <a:off x="5307800" y="4301900"/>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6"/>
            <p:cNvSpPr/>
            <p:nvPr/>
          </p:nvSpPr>
          <p:spPr>
            <a:xfrm>
              <a:off x="5307800" y="4452425"/>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6"/>
            <p:cNvSpPr/>
            <p:nvPr/>
          </p:nvSpPr>
          <p:spPr>
            <a:xfrm>
              <a:off x="5307800" y="4602925"/>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6"/>
            <p:cNvSpPr/>
            <p:nvPr/>
          </p:nvSpPr>
          <p:spPr>
            <a:xfrm>
              <a:off x="5307800" y="4753450"/>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6"/>
            <p:cNvSpPr/>
            <p:nvPr/>
          </p:nvSpPr>
          <p:spPr>
            <a:xfrm>
              <a:off x="5307800" y="4903950"/>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6"/>
            <p:cNvSpPr/>
            <p:nvPr/>
          </p:nvSpPr>
          <p:spPr>
            <a:xfrm>
              <a:off x="5307800" y="5054450"/>
              <a:ext cx="121425" cy="121425"/>
            </a:xfrm>
            <a:custGeom>
              <a:rect b="b" l="l" r="r" t="t"/>
              <a:pathLst>
                <a:path extrusionOk="0" h="4857"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6"/>
            <p:cNvSpPr/>
            <p:nvPr/>
          </p:nvSpPr>
          <p:spPr>
            <a:xfrm>
              <a:off x="5307800" y="5204975"/>
              <a:ext cx="121425" cy="121400"/>
            </a:xfrm>
            <a:custGeom>
              <a:rect b="b" l="l" r="r" t="t"/>
              <a:pathLst>
                <a:path extrusionOk="0" h="4856" w="4857">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6"/>
            <p:cNvSpPr/>
            <p:nvPr/>
          </p:nvSpPr>
          <p:spPr>
            <a:xfrm>
              <a:off x="5307800" y="5355475"/>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6"/>
            <p:cNvSpPr/>
            <p:nvPr/>
          </p:nvSpPr>
          <p:spPr>
            <a:xfrm>
              <a:off x="5458325" y="238125"/>
              <a:ext cx="121400" cy="121400"/>
            </a:xfrm>
            <a:custGeom>
              <a:rect b="b" l="l" r="r" t="t"/>
              <a:pathLst>
                <a:path extrusionOk="0" h="4856" w="4856">
                  <a:moveTo>
                    <a:pt x="0" y="0"/>
                  </a:moveTo>
                  <a:lnTo>
                    <a:pt x="0"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6"/>
            <p:cNvSpPr/>
            <p:nvPr/>
          </p:nvSpPr>
          <p:spPr>
            <a:xfrm>
              <a:off x="5458325" y="539125"/>
              <a:ext cx="121400" cy="121425"/>
            </a:xfrm>
            <a:custGeom>
              <a:rect b="b" l="l" r="r" t="t"/>
              <a:pathLst>
                <a:path extrusionOk="0" h="4857"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6"/>
            <p:cNvSpPr/>
            <p:nvPr/>
          </p:nvSpPr>
          <p:spPr>
            <a:xfrm>
              <a:off x="5458325" y="990675"/>
              <a:ext cx="121400" cy="121400"/>
            </a:xfrm>
            <a:custGeom>
              <a:rect b="b" l="l" r="r" t="t"/>
              <a:pathLst>
                <a:path extrusionOk="0" h="4856" w="4856">
                  <a:moveTo>
                    <a:pt x="0" y="0"/>
                  </a:moveTo>
                  <a:lnTo>
                    <a:pt x="0"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6"/>
            <p:cNvSpPr/>
            <p:nvPr/>
          </p:nvSpPr>
          <p:spPr>
            <a:xfrm>
              <a:off x="5458325" y="1141175"/>
              <a:ext cx="121400" cy="121400"/>
            </a:xfrm>
            <a:custGeom>
              <a:rect b="b" l="l" r="r" t="t"/>
              <a:pathLst>
                <a:path extrusionOk="0" h="4856"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6"/>
            <p:cNvSpPr/>
            <p:nvPr/>
          </p:nvSpPr>
          <p:spPr>
            <a:xfrm>
              <a:off x="5458325" y="1442200"/>
              <a:ext cx="121400" cy="121400"/>
            </a:xfrm>
            <a:custGeom>
              <a:rect b="b" l="l" r="r" t="t"/>
              <a:pathLst>
                <a:path extrusionOk="0" h="4856" w="4856">
                  <a:moveTo>
                    <a:pt x="0" y="0"/>
                  </a:moveTo>
                  <a:lnTo>
                    <a:pt x="0"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6"/>
            <p:cNvSpPr/>
            <p:nvPr/>
          </p:nvSpPr>
          <p:spPr>
            <a:xfrm>
              <a:off x="5458325" y="1592700"/>
              <a:ext cx="121400" cy="121425"/>
            </a:xfrm>
            <a:custGeom>
              <a:rect b="b" l="l" r="r" t="t"/>
              <a:pathLst>
                <a:path extrusionOk="0" h="4857"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6"/>
            <p:cNvSpPr/>
            <p:nvPr/>
          </p:nvSpPr>
          <p:spPr>
            <a:xfrm>
              <a:off x="5458325" y="2194750"/>
              <a:ext cx="121400" cy="121400"/>
            </a:xfrm>
            <a:custGeom>
              <a:rect b="b" l="l" r="r" t="t"/>
              <a:pathLst>
                <a:path extrusionOk="0" h="4856"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6"/>
            <p:cNvSpPr/>
            <p:nvPr/>
          </p:nvSpPr>
          <p:spPr>
            <a:xfrm>
              <a:off x="5458325" y="2345275"/>
              <a:ext cx="121400" cy="121400"/>
            </a:xfrm>
            <a:custGeom>
              <a:rect b="b" l="l" r="r" t="t"/>
              <a:pathLst>
                <a:path extrusionOk="0" h="4856" w="4856">
                  <a:moveTo>
                    <a:pt x="0" y="0"/>
                  </a:moveTo>
                  <a:lnTo>
                    <a:pt x="0"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6"/>
            <p:cNvSpPr/>
            <p:nvPr/>
          </p:nvSpPr>
          <p:spPr>
            <a:xfrm>
              <a:off x="5458325" y="2495775"/>
              <a:ext cx="121400" cy="121400"/>
            </a:xfrm>
            <a:custGeom>
              <a:rect b="b" l="l" r="r" t="t"/>
              <a:pathLst>
                <a:path extrusionOk="0" h="4856"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6"/>
            <p:cNvSpPr/>
            <p:nvPr/>
          </p:nvSpPr>
          <p:spPr>
            <a:xfrm>
              <a:off x="5458325" y="2646275"/>
              <a:ext cx="121400" cy="121425"/>
            </a:xfrm>
            <a:custGeom>
              <a:rect b="b" l="l" r="r" t="t"/>
              <a:pathLst>
                <a:path extrusionOk="0" h="4857"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6"/>
            <p:cNvSpPr/>
            <p:nvPr/>
          </p:nvSpPr>
          <p:spPr>
            <a:xfrm>
              <a:off x="5458325" y="2947300"/>
              <a:ext cx="121400" cy="121425"/>
            </a:xfrm>
            <a:custGeom>
              <a:rect b="b" l="l" r="r" t="t"/>
              <a:pathLst>
                <a:path extrusionOk="0" h="4857"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 name="Google Shape;1892;p6"/>
            <p:cNvSpPr/>
            <p:nvPr/>
          </p:nvSpPr>
          <p:spPr>
            <a:xfrm>
              <a:off x="5458325" y="3248325"/>
              <a:ext cx="121400" cy="121400"/>
            </a:xfrm>
            <a:custGeom>
              <a:rect b="b" l="l" r="r" t="t"/>
              <a:pathLst>
                <a:path extrusionOk="0" h="4856"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6"/>
            <p:cNvSpPr/>
            <p:nvPr/>
          </p:nvSpPr>
          <p:spPr>
            <a:xfrm>
              <a:off x="5458325" y="3398850"/>
              <a:ext cx="121400" cy="121400"/>
            </a:xfrm>
            <a:custGeom>
              <a:rect b="b" l="l" r="r" t="t"/>
              <a:pathLst>
                <a:path extrusionOk="0" h="4856" w="4856">
                  <a:moveTo>
                    <a:pt x="0" y="0"/>
                  </a:moveTo>
                  <a:lnTo>
                    <a:pt x="0"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 name="Google Shape;1894;p6"/>
            <p:cNvSpPr/>
            <p:nvPr/>
          </p:nvSpPr>
          <p:spPr>
            <a:xfrm>
              <a:off x="5458325" y="3699875"/>
              <a:ext cx="121400" cy="121400"/>
            </a:xfrm>
            <a:custGeom>
              <a:rect b="b" l="l" r="r" t="t"/>
              <a:pathLst>
                <a:path extrusionOk="0" h="4856" w="4856">
                  <a:moveTo>
                    <a:pt x="0" y="0"/>
                  </a:moveTo>
                  <a:lnTo>
                    <a:pt x="0"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6"/>
            <p:cNvSpPr/>
            <p:nvPr/>
          </p:nvSpPr>
          <p:spPr>
            <a:xfrm>
              <a:off x="5458325" y="3850375"/>
              <a:ext cx="121400" cy="121400"/>
            </a:xfrm>
            <a:custGeom>
              <a:rect b="b" l="l" r="r" t="t"/>
              <a:pathLst>
                <a:path extrusionOk="0" h="4856" w="4856">
                  <a:moveTo>
                    <a:pt x="0" y="0"/>
                  </a:moveTo>
                  <a:lnTo>
                    <a:pt x="0"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6"/>
            <p:cNvSpPr/>
            <p:nvPr/>
          </p:nvSpPr>
          <p:spPr>
            <a:xfrm>
              <a:off x="5458325" y="4000875"/>
              <a:ext cx="121400" cy="121425"/>
            </a:xfrm>
            <a:custGeom>
              <a:rect b="b" l="l" r="r" t="t"/>
              <a:pathLst>
                <a:path extrusionOk="0" h="4857"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6"/>
            <p:cNvSpPr/>
            <p:nvPr/>
          </p:nvSpPr>
          <p:spPr>
            <a:xfrm>
              <a:off x="5458325" y="4151400"/>
              <a:ext cx="121400" cy="121400"/>
            </a:xfrm>
            <a:custGeom>
              <a:rect b="b" l="l" r="r" t="t"/>
              <a:pathLst>
                <a:path extrusionOk="0" h="4856" w="4856">
                  <a:moveTo>
                    <a:pt x="0" y="0"/>
                  </a:moveTo>
                  <a:lnTo>
                    <a:pt x="0"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6"/>
            <p:cNvSpPr/>
            <p:nvPr/>
          </p:nvSpPr>
          <p:spPr>
            <a:xfrm>
              <a:off x="5458325" y="4602925"/>
              <a:ext cx="121400" cy="121400"/>
            </a:xfrm>
            <a:custGeom>
              <a:rect b="b" l="l" r="r" t="t"/>
              <a:pathLst>
                <a:path extrusionOk="0" h="4856"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6"/>
            <p:cNvSpPr/>
            <p:nvPr/>
          </p:nvSpPr>
          <p:spPr>
            <a:xfrm>
              <a:off x="5458325" y="4753450"/>
              <a:ext cx="121400" cy="121400"/>
            </a:xfrm>
            <a:custGeom>
              <a:rect b="b" l="l" r="r" t="t"/>
              <a:pathLst>
                <a:path extrusionOk="0" h="4856" w="4856">
                  <a:moveTo>
                    <a:pt x="0" y="0"/>
                  </a:moveTo>
                  <a:lnTo>
                    <a:pt x="0"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6"/>
            <p:cNvSpPr/>
            <p:nvPr/>
          </p:nvSpPr>
          <p:spPr>
            <a:xfrm>
              <a:off x="5458325" y="5054450"/>
              <a:ext cx="121400" cy="121425"/>
            </a:xfrm>
            <a:custGeom>
              <a:rect b="b" l="l" r="r" t="t"/>
              <a:pathLst>
                <a:path extrusionOk="0" h="4857"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6"/>
            <p:cNvSpPr/>
            <p:nvPr/>
          </p:nvSpPr>
          <p:spPr>
            <a:xfrm>
              <a:off x="5458325" y="5204975"/>
              <a:ext cx="121400" cy="121400"/>
            </a:xfrm>
            <a:custGeom>
              <a:rect b="b" l="l" r="r" t="t"/>
              <a:pathLst>
                <a:path extrusionOk="0" h="4856" w="4856">
                  <a:moveTo>
                    <a:pt x="0" y="0"/>
                  </a:moveTo>
                  <a:lnTo>
                    <a:pt x="0"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6"/>
            <p:cNvSpPr/>
            <p:nvPr/>
          </p:nvSpPr>
          <p:spPr>
            <a:xfrm>
              <a:off x="5458325" y="5355475"/>
              <a:ext cx="121400" cy="121400"/>
            </a:xfrm>
            <a:custGeom>
              <a:rect b="b" l="l" r="r" t="t"/>
              <a:pathLst>
                <a:path extrusionOk="0" h="4856"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03" name="Google Shape;1903;p6"/>
          <p:cNvGrpSpPr/>
          <p:nvPr/>
        </p:nvGrpSpPr>
        <p:grpSpPr>
          <a:xfrm rot="10800000">
            <a:off x="7828571" y="28707"/>
            <a:ext cx="1140783" cy="5086302"/>
            <a:chOff x="5458325" y="238125"/>
            <a:chExt cx="1174975" cy="5238750"/>
          </a:xfrm>
        </p:grpSpPr>
        <p:sp>
          <p:nvSpPr>
            <p:cNvPr id="1904" name="Google Shape;1904;p6"/>
            <p:cNvSpPr/>
            <p:nvPr/>
          </p:nvSpPr>
          <p:spPr>
            <a:xfrm>
              <a:off x="5458325" y="388625"/>
              <a:ext cx="121400" cy="121400"/>
            </a:xfrm>
            <a:custGeom>
              <a:rect b="b" l="l" r="r" t="t"/>
              <a:pathLst>
                <a:path extrusionOk="0" h="4856" w="4856">
                  <a:moveTo>
                    <a:pt x="0" y="0"/>
                  </a:moveTo>
                  <a:lnTo>
                    <a:pt x="0"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6"/>
            <p:cNvSpPr/>
            <p:nvPr/>
          </p:nvSpPr>
          <p:spPr>
            <a:xfrm>
              <a:off x="5458325" y="689650"/>
              <a:ext cx="121400" cy="121400"/>
            </a:xfrm>
            <a:custGeom>
              <a:rect b="b" l="l" r="r" t="t"/>
              <a:pathLst>
                <a:path extrusionOk="0" h="4856" w="4856">
                  <a:moveTo>
                    <a:pt x="0" y="0"/>
                  </a:moveTo>
                  <a:lnTo>
                    <a:pt x="0"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6"/>
            <p:cNvSpPr/>
            <p:nvPr/>
          </p:nvSpPr>
          <p:spPr>
            <a:xfrm>
              <a:off x="5458325" y="840150"/>
              <a:ext cx="121400" cy="121400"/>
            </a:xfrm>
            <a:custGeom>
              <a:rect b="b" l="l" r="r" t="t"/>
              <a:pathLst>
                <a:path extrusionOk="0" h="4856" w="4856">
                  <a:moveTo>
                    <a:pt x="0" y="1"/>
                  </a:moveTo>
                  <a:lnTo>
                    <a:pt x="0"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6"/>
            <p:cNvSpPr/>
            <p:nvPr/>
          </p:nvSpPr>
          <p:spPr>
            <a:xfrm>
              <a:off x="5458325" y="1291700"/>
              <a:ext cx="121400" cy="121400"/>
            </a:xfrm>
            <a:custGeom>
              <a:rect b="b" l="l" r="r" t="t"/>
              <a:pathLst>
                <a:path extrusionOk="0" h="4856" w="4856">
                  <a:moveTo>
                    <a:pt x="0" y="0"/>
                  </a:moveTo>
                  <a:lnTo>
                    <a:pt x="0"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 name="Google Shape;1908;p6"/>
            <p:cNvSpPr/>
            <p:nvPr/>
          </p:nvSpPr>
          <p:spPr>
            <a:xfrm>
              <a:off x="5458325" y="1743225"/>
              <a:ext cx="121400" cy="121400"/>
            </a:xfrm>
            <a:custGeom>
              <a:rect b="b" l="l" r="r" t="t"/>
              <a:pathLst>
                <a:path extrusionOk="0" h="4856" w="4856">
                  <a:moveTo>
                    <a:pt x="0" y="0"/>
                  </a:moveTo>
                  <a:lnTo>
                    <a:pt x="0"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6"/>
            <p:cNvSpPr/>
            <p:nvPr/>
          </p:nvSpPr>
          <p:spPr>
            <a:xfrm>
              <a:off x="5458325" y="1893725"/>
              <a:ext cx="121400" cy="121400"/>
            </a:xfrm>
            <a:custGeom>
              <a:rect b="b" l="l" r="r" t="t"/>
              <a:pathLst>
                <a:path extrusionOk="0" h="4856" w="4856">
                  <a:moveTo>
                    <a:pt x="0" y="1"/>
                  </a:moveTo>
                  <a:lnTo>
                    <a:pt x="0"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6"/>
            <p:cNvSpPr/>
            <p:nvPr/>
          </p:nvSpPr>
          <p:spPr>
            <a:xfrm>
              <a:off x="5458325" y="2044250"/>
              <a:ext cx="121400" cy="121400"/>
            </a:xfrm>
            <a:custGeom>
              <a:rect b="b" l="l" r="r" t="t"/>
              <a:pathLst>
                <a:path extrusionOk="0" h="4856" w="4856">
                  <a:moveTo>
                    <a:pt x="0" y="0"/>
                  </a:moveTo>
                  <a:lnTo>
                    <a:pt x="0"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6"/>
            <p:cNvSpPr/>
            <p:nvPr/>
          </p:nvSpPr>
          <p:spPr>
            <a:xfrm>
              <a:off x="5458325" y="2796800"/>
              <a:ext cx="121400" cy="121400"/>
            </a:xfrm>
            <a:custGeom>
              <a:rect b="b" l="l" r="r" t="t"/>
              <a:pathLst>
                <a:path extrusionOk="0" h="4856" w="4856">
                  <a:moveTo>
                    <a:pt x="0" y="0"/>
                  </a:moveTo>
                  <a:lnTo>
                    <a:pt x="0"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6"/>
            <p:cNvSpPr/>
            <p:nvPr/>
          </p:nvSpPr>
          <p:spPr>
            <a:xfrm>
              <a:off x="5458325" y="3097825"/>
              <a:ext cx="121400" cy="121400"/>
            </a:xfrm>
            <a:custGeom>
              <a:rect b="b" l="l" r="r" t="t"/>
              <a:pathLst>
                <a:path extrusionOk="0" h="4856" w="4856">
                  <a:moveTo>
                    <a:pt x="0" y="0"/>
                  </a:moveTo>
                  <a:lnTo>
                    <a:pt x="0"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6"/>
            <p:cNvSpPr/>
            <p:nvPr/>
          </p:nvSpPr>
          <p:spPr>
            <a:xfrm>
              <a:off x="5458325" y="3549350"/>
              <a:ext cx="121400" cy="121400"/>
            </a:xfrm>
            <a:custGeom>
              <a:rect b="b" l="l" r="r" t="t"/>
              <a:pathLst>
                <a:path extrusionOk="0" h="4856" w="4856">
                  <a:moveTo>
                    <a:pt x="0" y="1"/>
                  </a:moveTo>
                  <a:lnTo>
                    <a:pt x="0"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6"/>
            <p:cNvSpPr/>
            <p:nvPr/>
          </p:nvSpPr>
          <p:spPr>
            <a:xfrm>
              <a:off x="5458325" y="4301900"/>
              <a:ext cx="121400" cy="121400"/>
            </a:xfrm>
            <a:custGeom>
              <a:rect b="b" l="l" r="r" t="t"/>
              <a:pathLst>
                <a:path extrusionOk="0" h="4856" w="4856">
                  <a:moveTo>
                    <a:pt x="0" y="1"/>
                  </a:moveTo>
                  <a:lnTo>
                    <a:pt x="0"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6"/>
            <p:cNvSpPr/>
            <p:nvPr/>
          </p:nvSpPr>
          <p:spPr>
            <a:xfrm>
              <a:off x="5458325" y="4452425"/>
              <a:ext cx="121400" cy="121400"/>
            </a:xfrm>
            <a:custGeom>
              <a:rect b="b" l="l" r="r" t="t"/>
              <a:pathLst>
                <a:path extrusionOk="0" h="4856" w="4856">
                  <a:moveTo>
                    <a:pt x="0" y="0"/>
                  </a:moveTo>
                  <a:lnTo>
                    <a:pt x="0"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6"/>
            <p:cNvSpPr/>
            <p:nvPr/>
          </p:nvSpPr>
          <p:spPr>
            <a:xfrm>
              <a:off x="5458325" y="4903950"/>
              <a:ext cx="121400" cy="121400"/>
            </a:xfrm>
            <a:custGeom>
              <a:rect b="b" l="l" r="r" t="t"/>
              <a:pathLst>
                <a:path extrusionOk="0" h="4856" w="4856">
                  <a:moveTo>
                    <a:pt x="0" y="1"/>
                  </a:moveTo>
                  <a:lnTo>
                    <a:pt x="0"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p6"/>
            <p:cNvSpPr/>
            <p:nvPr/>
          </p:nvSpPr>
          <p:spPr>
            <a:xfrm>
              <a:off x="5608825" y="238125"/>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6"/>
            <p:cNvSpPr/>
            <p:nvPr/>
          </p:nvSpPr>
          <p:spPr>
            <a:xfrm>
              <a:off x="5608825" y="539125"/>
              <a:ext cx="121400" cy="121425"/>
            </a:xfrm>
            <a:custGeom>
              <a:rect b="b" l="l" r="r" t="t"/>
              <a:pathLst>
                <a:path extrusionOk="0" h="4857"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 name="Google Shape;1919;p6"/>
            <p:cNvSpPr/>
            <p:nvPr/>
          </p:nvSpPr>
          <p:spPr>
            <a:xfrm>
              <a:off x="5608825" y="689650"/>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6"/>
            <p:cNvSpPr/>
            <p:nvPr/>
          </p:nvSpPr>
          <p:spPr>
            <a:xfrm>
              <a:off x="5608825" y="840150"/>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6"/>
            <p:cNvSpPr/>
            <p:nvPr/>
          </p:nvSpPr>
          <p:spPr>
            <a:xfrm>
              <a:off x="5608825" y="990675"/>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6"/>
            <p:cNvSpPr/>
            <p:nvPr/>
          </p:nvSpPr>
          <p:spPr>
            <a:xfrm>
              <a:off x="5608825" y="1141175"/>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6"/>
            <p:cNvSpPr/>
            <p:nvPr/>
          </p:nvSpPr>
          <p:spPr>
            <a:xfrm>
              <a:off x="5608825" y="1291700"/>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6"/>
            <p:cNvSpPr/>
            <p:nvPr/>
          </p:nvSpPr>
          <p:spPr>
            <a:xfrm>
              <a:off x="5608825" y="1442200"/>
              <a:ext cx="121400" cy="121400"/>
            </a:xfrm>
            <a:custGeom>
              <a:rect b="b" l="l" r="r" t="t"/>
              <a:pathLst>
                <a:path extrusionOk="0" h="4856" w="4856">
                  <a:moveTo>
                    <a:pt x="1" y="0"/>
                  </a:moveTo>
                  <a:lnTo>
                    <a:pt x="1"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6"/>
            <p:cNvSpPr/>
            <p:nvPr/>
          </p:nvSpPr>
          <p:spPr>
            <a:xfrm>
              <a:off x="5608825" y="1592700"/>
              <a:ext cx="121400" cy="121425"/>
            </a:xfrm>
            <a:custGeom>
              <a:rect b="b" l="l" r="r" t="t"/>
              <a:pathLst>
                <a:path extrusionOk="0" h="4857"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6"/>
            <p:cNvSpPr/>
            <p:nvPr/>
          </p:nvSpPr>
          <p:spPr>
            <a:xfrm>
              <a:off x="5608825" y="1743225"/>
              <a:ext cx="121400" cy="121400"/>
            </a:xfrm>
            <a:custGeom>
              <a:rect b="b" l="l" r="r" t="t"/>
              <a:pathLst>
                <a:path extrusionOk="0" h="4856" w="4856">
                  <a:moveTo>
                    <a:pt x="1" y="0"/>
                  </a:moveTo>
                  <a:lnTo>
                    <a:pt x="1"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p6"/>
            <p:cNvSpPr/>
            <p:nvPr/>
          </p:nvSpPr>
          <p:spPr>
            <a:xfrm>
              <a:off x="5608825" y="1893725"/>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6"/>
            <p:cNvSpPr/>
            <p:nvPr/>
          </p:nvSpPr>
          <p:spPr>
            <a:xfrm>
              <a:off x="5608825" y="2044250"/>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6"/>
            <p:cNvSpPr/>
            <p:nvPr/>
          </p:nvSpPr>
          <p:spPr>
            <a:xfrm>
              <a:off x="5608825" y="2194750"/>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6"/>
            <p:cNvSpPr/>
            <p:nvPr/>
          </p:nvSpPr>
          <p:spPr>
            <a:xfrm>
              <a:off x="5608825" y="2495775"/>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6"/>
            <p:cNvSpPr/>
            <p:nvPr/>
          </p:nvSpPr>
          <p:spPr>
            <a:xfrm>
              <a:off x="5608825" y="2646275"/>
              <a:ext cx="121400" cy="121425"/>
            </a:xfrm>
            <a:custGeom>
              <a:rect b="b" l="l" r="r" t="t"/>
              <a:pathLst>
                <a:path extrusionOk="0" h="4857"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6"/>
            <p:cNvSpPr/>
            <p:nvPr/>
          </p:nvSpPr>
          <p:spPr>
            <a:xfrm>
              <a:off x="5608825" y="2947300"/>
              <a:ext cx="121400" cy="121425"/>
            </a:xfrm>
            <a:custGeom>
              <a:rect b="b" l="l" r="r" t="t"/>
              <a:pathLst>
                <a:path extrusionOk="0" h="4857"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6"/>
            <p:cNvSpPr/>
            <p:nvPr/>
          </p:nvSpPr>
          <p:spPr>
            <a:xfrm>
              <a:off x="5608825" y="3097825"/>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6"/>
            <p:cNvSpPr/>
            <p:nvPr/>
          </p:nvSpPr>
          <p:spPr>
            <a:xfrm>
              <a:off x="5608825" y="3248325"/>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6"/>
            <p:cNvSpPr/>
            <p:nvPr/>
          </p:nvSpPr>
          <p:spPr>
            <a:xfrm>
              <a:off x="5608825" y="3398850"/>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6"/>
            <p:cNvSpPr/>
            <p:nvPr/>
          </p:nvSpPr>
          <p:spPr>
            <a:xfrm>
              <a:off x="5608825" y="3549350"/>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6"/>
            <p:cNvSpPr/>
            <p:nvPr/>
          </p:nvSpPr>
          <p:spPr>
            <a:xfrm>
              <a:off x="5608825" y="3699875"/>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6"/>
            <p:cNvSpPr/>
            <p:nvPr/>
          </p:nvSpPr>
          <p:spPr>
            <a:xfrm>
              <a:off x="5608825" y="3850375"/>
              <a:ext cx="121400" cy="121400"/>
            </a:xfrm>
            <a:custGeom>
              <a:rect b="b" l="l" r="r" t="t"/>
              <a:pathLst>
                <a:path extrusionOk="0" h="4856" w="4856">
                  <a:moveTo>
                    <a:pt x="1" y="0"/>
                  </a:moveTo>
                  <a:lnTo>
                    <a:pt x="1"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6"/>
            <p:cNvSpPr/>
            <p:nvPr/>
          </p:nvSpPr>
          <p:spPr>
            <a:xfrm>
              <a:off x="5608825" y="4000875"/>
              <a:ext cx="121400" cy="121425"/>
            </a:xfrm>
            <a:custGeom>
              <a:rect b="b" l="l" r="r" t="t"/>
              <a:pathLst>
                <a:path extrusionOk="0" h="4857"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 name="Google Shape;1940;p6"/>
            <p:cNvSpPr/>
            <p:nvPr/>
          </p:nvSpPr>
          <p:spPr>
            <a:xfrm>
              <a:off x="5608825" y="4301900"/>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6"/>
            <p:cNvSpPr/>
            <p:nvPr/>
          </p:nvSpPr>
          <p:spPr>
            <a:xfrm>
              <a:off x="5608825" y="4452425"/>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6"/>
            <p:cNvSpPr/>
            <p:nvPr/>
          </p:nvSpPr>
          <p:spPr>
            <a:xfrm>
              <a:off x="5608825" y="4602925"/>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6"/>
            <p:cNvSpPr/>
            <p:nvPr/>
          </p:nvSpPr>
          <p:spPr>
            <a:xfrm>
              <a:off x="5608825" y="4753450"/>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6"/>
            <p:cNvSpPr/>
            <p:nvPr/>
          </p:nvSpPr>
          <p:spPr>
            <a:xfrm>
              <a:off x="5608825" y="4903950"/>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6"/>
            <p:cNvSpPr/>
            <p:nvPr/>
          </p:nvSpPr>
          <p:spPr>
            <a:xfrm>
              <a:off x="5608825" y="5054450"/>
              <a:ext cx="121400" cy="121425"/>
            </a:xfrm>
            <a:custGeom>
              <a:rect b="b" l="l" r="r" t="t"/>
              <a:pathLst>
                <a:path extrusionOk="0" h="4857"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 name="Google Shape;1946;p6"/>
            <p:cNvSpPr/>
            <p:nvPr/>
          </p:nvSpPr>
          <p:spPr>
            <a:xfrm>
              <a:off x="5608825" y="5204975"/>
              <a:ext cx="121400" cy="121400"/>
            </a:xfrm>
            <a:custGeom>
              <a:rect b="b" l="l" r="r" t="t"/>
              <a:pathLst>
                <a:path extrusionOk="0" h="4856" w="4856">
                  <a:moveTo>
                    <a:pt x="1" y="0"/>
                  </a:moveTo>
                  <a:lnTo>
                    <a:pt x="1"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6"/>
            <p:cNvSpPr/>
            <p:nvPr/>
          </p:nvSpPr>
          <p:spPr>
            <a:xfrm>
              <a:off x="5608825" y="5355475"/>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6"/>
            <p:cNvSpPr/>
            <p:nvPr/>
          </p:nvSpPr>
          <p:spPr>
            <a:xfrm>
              <a:off x="5759350" y="238125"/>
              <a:ext cx="121400" cy="121400"/>
            </a:xfrm>
            <a:custGeom>
              <a:rect b="b" l="l" r="r" t="t"/>
              <a:pathLst>
                <a:path extrusionOk="0" h="4856" w="4856">
                  <a:moveTo>
                    <a:pt x="0" y="0"/>
                  </a:moveTo>
                  <a:lnTo>
                    <a:pt x="0" y="4855"/>
                  </a:lnTo>
                  <a:lnTo>
                    <a:pt x="4855" y="4855"/>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6"/>
            <p:cNvSpPr/>
            <p:nvPr/>
          </p:nvSpPr>
          <p:spPr>
            <a:xfrm>
              <a:off x="5759350" y="840150"/>
              <a:ext cx="121400" cy="121400"/>
            </a:xfrm>
            <a:custGeom>
              <a:rect b="b" l="l" r="r" t="t"/>
              <a:pathLst>
                <a:path extrusionOk="0" h="4856"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6"/>
            <p:cNvSpPr/>
            <p:nvPr/>
          </p:nvSpPr>
          <p:spPr>
            <a:xfrm>
              <a:off x="5759350" y="1141175"/>
              <a:ext cx="121400" cy="121400"/>
            </a:xfrm>
            <a:custGeom>
              <a:rect b="b" l="l" r="r" t="t"/>
              <a:pathLst>
                <a:path extrusionOk="0" h="4856"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6"/>
            <p:cNvSpPr/>
            <p:nvPr/>
          </p:nvSpPr>
          <p:spPr>
            <a:xfrm>
              <a:off x="5759350" y="1442200"/>
              <a:ext cx="121400" cy="121400"/>
            </a:xfrm>
            <a:custGeom>
              <a:rect b="b" l="l" r="r" t="t"/>
              <a:pathLst>
                <a:path extrusionOk="0" h="4856" w="4856">
                  <a:moveTo>
                    <a:pt x="0" y="0"/>
                  </a:moveTo>
                  <a:lnTo>
                    <a:pt x="0" y="4856"/>
                  </a:lnTo>
                  <a:lnTo>
                    <a:pt x="4855" y="4856"/>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6"/>
            <p:cNvSpPr/>
            <p:nvPr/>
          </p:nvSpPr>
          <p:spPr>
            <a:xfrm>
              <a:off x="5759350" y="1893725"/>
              <a:ext cx="121400" cy="121400"/>
            </a:xfrm>
            <a:custGeom>
              <a:rect b="b" l="l" r="r" t="t"/>
              <a:pathLst>
                <a:path extrusionOk="0" h="4856"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6"/>
            <p:cNvSpPr/>
            <p:nvPr/>
          </p:nvSpPr>
          <p:spPr>
            <a:xfrm>
              <a:off x="5759350" y="2495775"/>
              <a:ext cx="121400" cy="121400"/>
            </a:xfrm>
            <a:custGeom>
              <a:rect b="b" l="l" r="r" t="t"/>
              <a:pathLst>
                <a:path extrusionOk="0" h="4856"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6"/>
            <p:cNvSpPr/>
            <p:nvPr/>
          </p:nvSpPr>
          <p:spPr>
            <a:xfrm>
              <a:off x="5759350" y="2646275"/>
              <a:ext cx="121400" cy="121425"/>
            </a:xfrm>
            <a:custGeom>
              <a:rect b="b" l="l" r="r" t="t"/>
              <a:pathLst>
                <a:path extrusionOk="0" h="4857"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6"/>
            <p:cNvSpPr/>
            <p:nvPr/>
          </p:nvSpPr>
          <p:spPr>
            <a:xfrm>
              <a:off x="5759350" y="3699875"/>
              <a:ext cx="121400" cy="121400"/>
            </a:xfrm>
            <a:custGeom>
              <a:rect b="b" l="l" r="r" t="t"/>
              <a:pathLst>
                <a:path extrusionOk="0" h="4856" w="4856">
                  <a:moveTo>
                    <a:pt x="0" y="0"/>
                  </a:moveTo>
                  <a:lnTo>
                    <a:pt x="0" y="4855"/>
                  </a:lnTo>
                  <a:lnTo>
                    <a:pt x="4855" y="4855"/>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6"/>
            <p:cNvSpPr/>
            <p:nvPr/>
          </p:nvSpPr>
          <p:spPr>
            <a:xfrm>
              <a:off x="5759350" y="4151400"/>
              <a:ext cx="121400" cy="121400"/>
            </a:xfrm>
            <a:custGeom>
              <a:rect b="b" l="l" r="r" t="t"/>
              <a:pathLst>
                <a:path extrusionOk="0" h="4856" w="4856">
                  <a:moveTo>
                    <a:pt x="0" y="0"/>
                  </a:moveTo>
                  <a:lnTo>
                    <a:pt x="0" y="4856"/>
                  </a:lnTo>
                  <a:lnTo>
                    <a:pt x="4855" y="4856"/>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6"/>
            <p:cNvSpPr/>
            <p:nvPr/>
          </p:nvSpPr>
          <p:spPr>
            <a:xfrm>
              <a:off x="5759350" y="4903950"/>
              <a:ext cx="121400" cy="121400"/>
            </a:xfrm>
            <a:custGeom>
              <a:rect b="b" l="l" r="r" t="t"/>
              <a:pathLst>
                <a:path extrusionOk="0" h="4856"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6"/>
            <p:cNvSpPr/>
            <p:nvPr/>
          </p:nvSpPr>
          <p:spPr>
            <a:xfrm>
              <a:off x="5759350" y="5355475"/>
              <a:ext cx="121400" cy="121400"/>
            </a:xfrm>
            <a:custGeom>
              <a:rect b="b" l="l" r="r" t="t"/>
              <a:pathLst>
                <a:path extrusionOk="0" h="4856"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6"/>
            <p:cNvSpPr/>
            <p:nvPr/>
          </p:nvSpPr>
          <p:spPr>
            <a:xfrm>
              <a:off x="5909850" y="689650"/>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6"/>
            <p:cNvSpPr/>
            <p:nvPr/>
          </p:nvSpPr>
          <p:spPr>
            <a:xfrm>
              <a:off x="5909850" y="1893725"/>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6"/>
            <p:cNvSpPr/>
            <p:nvPr/>
          </p:nvSpPr>
          <p:spPr>
            <a:xfrm>
              <a:off x="5909850" y="2796800"/>
              <a:ext cx="121400" cy="121400"/>
            </a:xfrm>
            <a:custGeom>
              <a:rect b="b" l="l" r="r" t="t"/>
              <a:pathLst>
                <a:path extrusionOk="0" h="4856" w="4856">
                  <a:moveTo>
                    <a:pt x="1" y="0"/>
                  </a:moveTo>
                  <a:lnTo>
                    <a:pt x="1"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6"/>
            <p:cNvSpPr/>
            <p:nvPr/>
          </p:nvSpPr>
          <p:spPr>
            <a:xfrm>
              <a:off x="6060375" y="4753450"/>
              <a:ext cx="121400" cy="121400"/>
            </a:xfrm>
            <a:custGeom>
              <a:rect b="b" l="l" r="r" t="t"/>
              <a:pathLst>
                <a:path extrusionOk="0" h="4856" w="4856">
                  <a:moveTo>
                    <a:pt x="0" y="0"/>
                  </a:moveTo>
                  <a:lnTo>
                    <a:pt x="0" y="4855"/>
                  </a:lnTo>
                  <a:lnTo>
                    <a:pt x="4855" y="4855"/>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6"/>
            <p:cNvSpPr/>
            <p:nvPr/>
          </p:nvSpPr>
          <p:spPr>
            <a:xfrm>
              <a:off x="6210875" y="2646275"/>
              <a:ext cx="121400" cy="121425"/>
            </a:xfrm>
            <a:custGeom>
              <a:rect b="b" l="l" r="r" t="t"/>
              <a:pathLst>
                <a:path extrusionOk="0" h="4857"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6"/>
            <p:cNvSpPr/>
            <p:nvPr/>
          </p:nvSpPr>
          <p:spPr>
            <a:xfrm>
              <a:off x="6210875" y="5204975"/>
              <a:ext cx="121400" cy="121400"/>
            </a:xfrm>
            <a:custGeom>
              <a:rect b="b" l="l" r="r" t="t"/>
              <a:pathLst>
                <a:path extrusionOk="0" h="4856" w="4856">
                  <a:moveTo>
                    <a:pt x="1" y="0"/>
                  </a:moveTo>
                  <a:lnTo>
                    <a:pt x="1"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6"/>
            <p:cNvSpPr/>
            <p:nvPr/>
          </p:nvSpPr>
          <p:spPr>
            <a:xfrm>
              <a:off x="6511900" y="990675"/>
              <a:ext cx="121400" cy="121400"/>
            </a:xfrm>
            <a:custGeom>
              <a:rect b="b" l="l" r="r" t="t"/>
              <a:pathLst>
                <a:path extrusionOk="0" h="4856" w="4856">
                  <a:moveTo>
                    <a:pt x="0" y="0"/>
                  </a:moveTo>
                  <a:lnTo>
                    <a:pt x="0"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66" name="Google Shape;1966;p6"/>
          <p:cNvGrpSpPr/>
          <p:nvPr/>
        </p:nvGrpSpPr>
        <p:grpSpPr>
          <a:xfrm rot="10800000">
            <a:off x="7682451" y="28707"/>
            <a:ext cx="994639" cy="4940182"/>
            <a:chOff x="5759350" y="388625"/>
            <a:chExt cx="1024450" cy="5088250"/>
          </a:xfrm>
        </p:grpSpPr>
        <p:sp>
          <p:nvSpPr>
            <p:cNvPr id="1967" name="Google Shape;1967;p6"/>
            <p:cNvSpPr/>
            <p:nvPr/>
          </p:nvSpPr>
          <p:spPr>
            <a:xfrm>
              <a:off x="5759350" y="539125"/>
              <a:ext cx="121400" cy="121425"/>
            </a:xfrm>
            <a:custGeom>
              <a:rect b="b" l="l" r="r" t="t"/>
              <a:pathLst>
                <a:path extrusionOk="0" h="4857"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6"/>
            <p:cNvSpPr/>
            <p:nvPr/>
          </p:nvSpPr>
          <p:spPr>
            <a:xfrm>
              <a:off x="5759350" y="1291700"/>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6"/>
            <p:cNvSpPr/>
            <p:nvPr/>
          </p:nvSpPr>
          <p:spPr>
            <a:xfrm>
              <a:off x="5759350" y="2796800"/>
              <a:ext cx="121400" cy="121400"/>
            </a:xfrm>
            <a:custGeom>
              <a:rect b="b" l="l" r="r" t="t"/>
              <a:pathLst>
                <a:path extrusionOk="0" h="4856" w="4856">
                  <a:moveTo>
                    <a:pt x="0" y="0"/>
                  </a:moveTo>
                  <a:lnTo>
                    <a:pt x="0" y="4856"/>
                  </a:lnTo>
                  <a:lnTo>
                    <a:pt x="4855" y="4856"/>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6"/>
            <p:cNvSpPr/>
            <p:nvPr/>
          </p:nvSpPr>
          <p:spPr>
            <a:xfrm>
              <a:off x="5759350" y="3398850"/>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6"/>
            <p:cNvSpPr/>
            <p:nvPr/>
          </p:nvSpPr>
          <p:spPr>
            <a:xfrm>
              <a:off x="5759350" y="3549350"/>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6"/>
            <p:cNvSpPr/>
            <p:nvPr/>
          </p:nvSpPr>
          <p:spPr>
            <a:xfrm>
              <a:off x="5759350" y="4301900"/>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6"/>
            <p:cNvSpPr/>
            <p:nvPr/>
          </p:nvSpPr>
          <p:spPr>
            <a:xfrm>
              <a:off x="5759350" y="5204975"/>
              <a:ext cx="121400" cy="121400"/>
            </a:xfrm>
            <a:custGeom>
              <a:rect b="b" l="l" r="r" t="t"/>
              <a:pathLst>
                <a:path extrusionOk="0" h="4856" w="4856">
                  <a:moveTo>
                    <a:pt x="0" y="0"/>
                  </a:moveTo>
                  <a:lnTo>
                    <a:pt x="0" y="4856"/>
                  </a:lnTo>
                  <a:lnTo>
                    <a:pt x="4855" y="4856"/>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6"/>
            <p:cNvSpPr/>
            <p:nvPr/>
          </p:nvSpPr>
          <p:spPr>
            <a:xfrm>
              <a:off x="5909850" y="388625"/>
              <a:ext cx="121400" cy="121400"/>
            </a:xfrm>
            <a:custGeom>
              <a:rect b="b" l="l" r="r" t="t"/>
              <a:pathLst>
                <a:path extrusionOk="0" h="4856" w="4856">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6"/>
            <p:cNvSpPr/>
            <p:nvPr/>
          </p:nvSpPr>
          <p:spPr>
            <a:xfrm>
              <a:off x="5909850" y="1141175"/>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6"/>
            <p:cNvSpPr/>
            <p:nvPr/>
          </p:nvSpPr>
          <p:spPr>
            <a:xfrm>
              <a:off x="5909850" y="1291700"/>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6"/>
            <p:cNvSpPr/>
            <p:nvPr/>
          </p:nvSpPr>
          <p:spPr>
            <a:xfrm>
              <a:off x="5909850" y="1442200"/>
              <a:ext cx="121400" cy="121400"/>
            </a:xfrm>
            <a:custGeom>
              <a:rect b="b" l="l" r="r" t="t"/>
              <a:pathLst>
                <a:path extrusionOk="0" h="4856" w="4856">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6"/>
            <p:cNvSpPr/>
            <p:nvPr/>
          </p:nvSpPr>
          <p:spPr>
            <a:xfrm>
              <a:off x="5909850" y="1743225"/>
              <a:ext cx="121400" cy="121400"/>
            </a:xfrm>
            <a:custGeom>
              <a:rect b="b" l="l" r="r" t="t"/>
              <a:pathLst>
                <a:path extrusionOk="0" h="4856" w="4856">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6"/>
            <p:cNvSpPr/>
            <p:nvPr/>
          </p:nvSpPr>
          <p:spPr>
            <a:xfrm>
              <a:off x="5909850" y="2044250"/>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6"/>
            <p:cNvSpPr/>
            <p:nvPr/>
          </p:nvSpPr>
          <p:spPr>
            <a:xfrm>
              <a:off x="5909850" y="2646275"/>
              <a:ext cx="121400" cy="121425"/>
            </a:xfrm>
            <a:custGeom>
              <a:rect b="b" l="l" r="r" t="t"/>
              <a:pathLst>
                <a:path extrusionOk="0" h="4857"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6"/>
            <p:cNvSpPr/>
            <p:nvPr/>
          </p:nvSpPr>
          <p:spPr>
            <a:xfrm>
              <a:off x="5909850" y="2947300"/>
              <a:ext cx="121400" cy="121425"/>
            </a:xfrm>
            <a:custGeom>
              <a:rect b="b" l="l" r="r" t="t"/>
              <a:pathLst>
                <a:path extrusionOk="0" h="4857"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6"/>
            <p:cNvSpPr/>
            <p:nvPr/>
          </p:nvSpPr>
          <p:spPr>
            <a:xfrm>
              <a:off x="5909850" y="3097825"/>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6"/>
            <p:cNvSpPr/>
            <p:nvPr/>
          </p:nvSpPr>
          <p:spPr>
            <a:xfrm>
              <a:off x="5909850" y="3248325"/>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6"/>
            <p:cNvSpPr/>
            <p:nvPr/>
          </p:nvSpPr>
          <p:spPr>
            <a:xfrm>
              <a:off x="5909850" y="3549350"/>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6"/>
            <p:cNvSpPr/>
            <p:nvPr/>
          </p:nvSpPr>
          <p:spPr>
            <a:xfrm>
              <a:off x="5909850" y="3699875"/>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6"/>
            <p:cNvSpPr/>
            <p:nvPr/>
          </p:nvSpPr>
          <p:spPr>
            <a:xfrm>
              <a:off x="5909850" y="3850375"/>
              <a:ext cx="121400" cy="121400"/>
            </a:xfrm>
            <a:custGeom>
              <a:rect b="b" l="l" r="r" t="t"/>
              <a:pathLst>
                <a:path extrusionOk="0" h="4856" w="4856">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6"/>
            <p:cNvSpPr/>
            <p:nvPr/>
          </p:nvSpPr>
          <p:spPr>
            <a:xfrm>
              <a:off x="5909850" y="4000875"/>
              <a:ext cx="121400" cy="121425"/>
            </a:xfrm>
            <a:custGeom>
              <a:rect b="b" l="l" r="r" t="t"/>
              <a:pathLst>
                <a:path extrusionOk="0" h="4857"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6"/>
            <p:cNvSpPr/>
            <p:nvPr/>
          </p:nvSpPr>
          <p:spPr>
            <a:xfrm>
              <a:off x="5909850" y="4301900"/>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6"/>
            <p:cNvSpPr/>
            <p:nvPr/>
          </p:nvSpPr>
          <p:spPr>
            <a:xfrm>
              <a:off x="5909850" y="4452425"/>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6"/>
            <p:cNvSpPr/>
            <p:nvPr/>
          </p:nvSpPr>
          <p:spPr>
            <a:xfrm>
              <a:off x="5909850" y="4903950"/>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p6"/>
            <p:cNvSpPr/>
            <p:nvPr/>
          </p:nvSpPr>
          <p:spPr>
            <a:xfrm>
              <a:off x="5909850" y="5054450"/>
              <a:ext cx="121400" cy="121425"/>
            </a:xfrm>
            <a:custGeom>
              <a:rect b="b" l="l" r="r" t="t"/>
              <a:pathLst>
                <a:path extrusionOk="0" h="4857"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6"/>
            <p:cNvSpPr/>
            <p:nvPr/>
          </p:nvSpPr>
          <p:spPr>
            <a:xfrm>
              <a:off x="5909850" y="5204975"/>
              <a:ext cx="121400" cy="121400"/>
            </a:xfrm>
            <a:custGeom>
              <a:rect b="b" l="l" r="r" t="t"/>
              <a:pathLst>
                <a:path extrusionOk="0" h="4856" w="4856">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6"/>
            <p:cNvSpPr/>
            <p:nvPr/>
          </p:nvSpPr>
          <p:spPr>
            <a:xfrm>
              <a:off x="6060375" y="539125"/>
              <a:ext cx="121400" cy="121425"/>
            </a:xfrm>
            <a:custGeom>
              <a:rect b="b" l="l" r="r" t="t"/>
              <a:pathLst>
                <a:path extrusionOk="0" h="4857"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6"/>
            <p:cNvSpPr/>
            <p:nvPr/>
          </p:nvSpPr>
          <p:spPr>
            <a:xfrm>
              <a:off x="6060375" y="689650"/>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6"/>
            <p:cNvSpPr/>
            <p:nvPr/>
          </p:nvSpPr>
          <p:spPr>
            <a:xfrm>
              <a:off x="6060375" y="990675"/>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6"/>
            <p:cNvSpPr/>
            <p:nvPr/>
          </p:nvSpPr>
          <p:spPr>
            <a:xfrm>
              <a:off x="6060375" y="1291700"/>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7" name="Google Shape;1997;p6"/>
            <p:cNvSpPr/>
            <p:nvPr/>
          </p:nvSpPr>
          <p:spPr>
            <a:xfrm>
              <a:off x="6060375" y="1442200"/>
              <a:ext cx="121400" cy="121400"/>
            </a:xfrm>
            <a:custGeom>
              <a:rect b="b" l="l" r="r" t="t"/>
              <a:pathLst>
                <a:path extrusionOk="0" h="4856" w="4856">
                  <a:moveTo>
                    <a:pt x="0" y="0"/>
                  </a:moveTo>
                  <a:lnTo>
                    <a:pt x="0" y="4856"/>
                  </a:lnTo>
                  <a:lnTo>
                    <a:pt x="4855" y="4856"/>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8" name="Google Shape;1998;p6"/>
            <p:cNvSpPr/>
            <p:nvPr/>
          </p:nvSpPr>
          <p:spPr>
            <a:xfrm>
              <a:off x="6060375" y="1592700"/>
              <a:ext cx="121400" cy="121425"/>
            </a:xfrm>
            <a:custGeom>
              <a:rect b="b" l="l" r="r" t="t"/>
              <a:pathLst>
                <a:path extrusionOk="0" h="4857"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6"/>
            <p:cNvSpPr/>
            <p:nvPr/>
          </p:nvSpPr>
          <p:spPr>
            <a:xfrm>
              <a:off x="6060375" y="1743225"/>
              <a:ext cx="121400" cy="121400"/>
            </a:xfrm>
            <a:custGeom>
              <a:rect b="b" l="l" r="r" t="t"/>
              <a:pathLst>
                <a:path extrusionOk="0" h="4856" w="4856">
                  <a:moveTo>
                    <a:pt x="0" y="0"/>
                  </a:moveTo>
                  <a:lnTo>
                    <a:pt x="0" y="4856"/>
                  </a:lnTo>
                  <a:lnTo>
                    <a:pt x="4855" y="4856"/>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6"/>
            <p:cNvSpPr/>
            <p:nvPr/>
          </p:nvSpPr>
          <p:spPr>
            <a:xfrm>
              <a:off x="6060375" y="2194750"/>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6"/>
            <p:cNvSpPr/>
            <p:nvPr/>
          </p:nvSpPr>
          <p:spPr>
            <a:xfrm>
              <a:off x="6060375" y="2345275"/>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6"/>
            <p:cNvSpPr/>
            <p:nvPr/>
          </p:nvSpPr>
          <p:spPr>
            <a:xfrm>
              <a:off x="6060375" y="2495775"/>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6"/>
            <p:cNvSpPr/>
            <p:nvPr/>
          </p:nvSpPr>
          <p:spPr>
            <a:xfrm>
              <a:off x="6060375" y="2646275"/>
              <a:ext cx="121400" cy="121425"/>
            </a:xfrm>
            <a:custGeom>
              <a:rect b="b" l="l" r="r" t="t"/>
              <a:pathLst>
                <a:path extrusionOk="0" h="4857"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6"/>
            <p:cNvSpPr/>
            <p:nvPr/>
          </p:nvSpPr>
          <p:spPr>
            <a:xfrm>
              <a:off x="6060375" y="2796800"/>
              <a:ext cx="121400" cy="121400"/>
            </a:xfrm>
            <a:custGeom>
              <a:rect b="b" l="l" r="r" t="t"/>
              <a:pathLst>
                <a:path extrusionOk="0" h="4856" w="4856">
                  <a:moveTo>
                    <a:pt x="0" y="0"/>
                  </a:moveTo>
                  <a:lnTo>
                    <a:pt x="0" y="4856"/>
                  </a:lnTo>
                  <a:lnTo>
                    <a:pt x="4855" y="4856"/>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6"/>
            <p:cNvSpPr/>
            <p:nvPr/>
          </p:nvSpPr>
          <p:spPr>
            <a:xfrm>
              <a:off x="6060375" y="2947300"/>
              <a:ext cx="121400" cy="121425"/>
            </a:xfrm>
            <a:custGeom>
              <a:rect b="b" l="l" r="r" t="t"/>
              <a:pathLst>
                <a:path extrusionOk="0" h="4857"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6"/>
            <p:cNvSpPr/>
            <p:nvPr/>
          </p:nvSpPr>
          <p:spPr>
            <a:xfrm>
              <a:off x="6060375" y="3097825"/>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6"/>
            <p:cNvSpPr/>
            <p:nvPr/>
          </p:nvSpPr>
          <p:spPr>
            <a:xfrm>
              <a:off x="6060375" y="3248325"/>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p6"/>
            <p:cNvSpPr/>
            <p:nvPr/>
          </p:nvSpPr>
          <p:spPr>
            <a:xfrm>
              <a:off x="6060375" y="3398850"/>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6"/>
            <p:cNvSpPr/>
            <p:nvPr/>
          </p:nvSpPr>
          <p:spPr>
            <a:xfrm>
              <a:off x="6060375" y="3549350"/>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6"/>
            <p:cNvSpPr/>
            <p:nvPr/>
          </p:nvSpPr>
          <p:spPr>
            <a:xfrm>
              <a:off x="6060375" y="3850375"/>
              <a:ext cx="121400" cy="121400"/>
            </a:xfrm>
            <a:custGeom>
              <a:rect b="b" l="l" r="r" t="t"/>
              <a:pathLst>
                <a:path extrusionOk="0" h="4856" w="4856">
                  <a:moveTo>
                    <a:pt x="0" y="0"/>
                  </a:moveTo>
                  <a:lnTo>
                    <a:pt x="0" y="4856"/>
                  </a:lnTo>
                  <a:lnTo>
                    <a:pt x="4855" y="4856"/>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6"/>
            <p:cNvSpPr/>
            <p:nvPr/>
          </p:nvSpPr>
          <p:spPr>
            <a:xfrm>
              <a:off x="6060375" y="4151400"/>
              <a:ext cx="121400" cy="121400"/>
            </a:xfrm>
            <a:custGeom>
              <a:rect b="b" l="l" r="r" t="t"/>
              <a:pathLst>
                <a:path extrusionOk="0" h="4856" w="4856">
                  <a:moveTo>
                    <a:pt x="0" y="0"/>
                  </a:moveTo>
                  <a:lnTo>
                    <a:pt x="0" y="4856"/>
                  </a:lnTo>
                  <a:lnTo>
                    <a:pt x="4855" y="4856"/>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6"/>
            <p:cNvSpPr/>
            <p:nvPr/>
          </p:nvSpPr>
          <p:spPr>
            <a:xfrm>
              <a:off x="6060375" y="4301900"/>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6"/>
            <p:cNvSpPr/>
            <p:nvPr/>
          </p:nvSpPr>
          <p:spPr>
            <a:xfrm>
              <a:off x="6060375" y="4452425"/>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6"/>
            <p:cNvSpPr/>
            <p:nvPr/>
          </p:nvSpPr>
          <p:spPr>
            <a:xfrm>
              <a:off x="6060375" y="4602925"/>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6"/>
            <p:cNvSpPr/>
            <p:nvPr/>
          </p:nvSpPr>
          <p:spPr>
            <a:xfrm>
              <a:off x="6060375" y="4903950"/>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6"/>
            <p:cNvSpPr/>
            <p:nvPr/>
          </p:nvSpPr>
          <p:spPr>
            <a:xfrm>
              <a:off x="6060375" y="5054450"/>
              <a:ext cx="121400" cy="121425"/>
            </a:xfrm>
            <a:custGeom>
              <a:rect b="b" l="l" r="r" t="t"/>
              <a:pathLst>
                <a:path extrusionOk="0" h="4857"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6"/>
            <p:cNvSpPr/>
            <p:nvPr/>
          </p:nvSpPr>
          <p:spPr>
            <a:xfrm>
              <a:off x="6060375" y="5204975"/>
              <a:ext cx="121400" cy="121400"/>
            </a:xfrm>
            <a:custGeom>
              <a:rect b="b" l="l" r="r" t="t"/>
              <a:pathLst>
                <a:path extrusionOk="0" h="4856" w="4856">
                  <a:moveTo>
                    <a:pt x="0" y="0"/>
                  </a:moveTo>
                  <a:lnTo>
                    <a:pt x="0" y="4856"/>
                  </a:lnTo>
                  <a:lnTo>
                    <a:pt x="4855" y="4856"/>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6"/>
            <p:cNvSpPr/>
            <p:nvPr/>
          </p:nvSpPr>
          <p:spPr>
            <a:xfrm>
              <a:off x="6060375" y="5355475"/>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6"/>
            <p:cNvSpPr/>
            <p:nvPr/>
          </p:nvSpPr>
          <p:spPr>
            <a:xfrm>
              <a:off x="6210875" y="539125"/>
              <a:ext cx="121400" cy="121425"/>
            </a:xfrm>
            <a:custGeom>
              <a:rect b="b" l="l" r="r" t="t"/>
              <a:pathLst>
                <a:path extrusionOk="0" h="4857"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6"/>
            <p:cNvSpPr/>
            <p:nvPr/>
          </p:nvSpPr>
          <p:spPr>
            <a:xfrm>
              <a:off x="6210875" y="990675"/>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6"/>
            <p:cNvSpPr/>
            <p:nvPr/>
          </p:nvSpPr>
          <p:spPr>
            <a:xfrm>
              <a:off x="6210875" y="1141175"/>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6"/>
            <p:cNvSpPr/>
            <p:nvPr/>
          </p:nvSpPr>
          <p:spPr>
            <a:xfrm>
              <a:off x="6210875" y="1291700"/>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6"/>
            <p:cNvSpPr/>
            <p:nvPr/>
          </p:nvSpPr>
          <p:spPr>
            <a:xfrm>
              <a:off x="6210875" y="1592700"/>
              <a:ext cx="121400" cy="121425"/>
            </a:xfrm>
            <a:custGeom>
              <a:rect b="b" l="l" r="r" t="t"/>
              <a:pathLst>
                <a:path extrusionOk="0" h="4857"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6"/>
            <p:cNvSpPr/>
            <p:nvPr/>
          </p:nvSpPr>
          <p:spPr>
            <a:xfrm>
              <a:off x="6210875" y="1893725"/>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 name="Google Shape;2025;p6"/>
            <p:cNvSpPr/>
            <p:nvPr/>
          </p:nvSpPr>
          <p:spPr>
            <a:xfrm>
              <a:off x="6210875" y="2044250"/>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6"/>
            <p:cNvSpPr/>
            <p:nvPr/>
          </p:nvSpPr>
          <p:spPr>
            <a:xfrm>
              <a:off x="6210875" y="2194750"/>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6"/>
            <p:cNvSpPr/>
            <p:nvPr/>
          </p:nvSpPr>
          <p:spPr>
            <a:xfrm>
              <a:off x="6210875" y="2495775"/>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8" name="Google Shape;2028;p6"/>
            <p:cNvSpPr/>
            <p:nvPr/>
          </p:nvSpPr>
          <p:spPr>
            <a:xfrm>
              <a:off x="6210875" y="2796800"/>
              <a:ext cx="121400" cy="121400"/>
            </a:xfrm>
            <a:custGeom>
              <a:rect b="b" l="l" r="r" t="t"/>
              <a:pathLst>
                <a:path extrusionOk="0" h="4856" w="4856">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6"/>
            <p:cNvSpPr/>
            <p:nvPr/>
          </p:nvSpPr>
          <p:spPr>
            <a:xfrm>
              <a:off x="6210875" y="3097825"/>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 name="Google Shape;2030;p6"/>
            <p:cNvSpPr/>
            <p:nvPr/>
          </p:nvSpPr>
          <p:spPr>
            <a:xfrm>
              <a:off x="6210875" y="3398850"/>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p6"/>
            <p:cNvSpPr/>
            <p:nvPr/>
          </p:nvSpPr>
          <p:spPr>
            <a:xfrm>
              <a:off x="6210875" y="3549350"/>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6"/>
            <p:cNvSpPr/>
            <p:nvPr/>
          </p:nvSpPr>
          <p:spPr>
            <a:xfrm>
              <a:off x="6210875" y="4000875"/>
              <a:ext cx="121400" cy="121425"/>
            </a:xfrm>
            <a:custGeom>
              <a:rect b="b" l="l" r="r" t="t"/>
              <a:pathLst>
                <a:path extrusionOk="0" h="4857"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6"/>
            <p:cNvSpPr/>
            <p:nvPr/>
          </p:nvSpPr>
          <p:spPr>
            <a:xfrm>
              <a:off x="6210875" y="4151400"/>
              <a:ext cx="121400" cy="121400"/>
            </a:xfrm>
            <a:custGeom>
              <a:rect b="b" l="l" r="r" t="t"/>
              <a:pathLst>
                <a:path extrusionOk="0" h="4856" w="4856">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6"/>
            <p:cNvSpPr/>
            <p:nvPr/>
          </p:nvSpPr>
          <p:spPr>
            <a:xfrm>
              <a:off x="6210875" y="4301900"/>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6"/>
            <p:cNvSpPr/>
            <p:nvPr/>
          </p:nvSpPr>
          <p:spPr>
            <a:xfrm>
              <a:off x="6210875" y="4452425"/>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p6"/>
            <p:cNvSpPr/>
            <p:nvPr/>
          </p:nvSpPr>
          <p:spPr>
            <a:xfrm>
              <a:off x="6210875" y="4602925"/>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 name="Google Shape;2037;p6"/>
            <p:cNvSpPr/>
            <p:nvPr/>
          </p:nvSpPr>
          <p:spPr>
            <a:xfrm>
              <a:off x="6210875" y="4903950"/>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8" name="Google Shape;2038;p6"/>
            <p:cNvSpPr/>
            <p:nvPr/>
          </p:nvSpPr>
          <p:spPr>
            <a:xfrm>
              <a:off x="6210875" y="5054450"/>
              <a:ext cx="121400" cy="121425"/>
            </a:xfrm>
            <a:custGeom>
              <a:rect b="b" l="l" r="r" t="t"/>
              <a:pathLst>
                <a:path extrusionOk="0" h="4857"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6"/>
            <p:cNvSpPr/>
            <p:nvPr/>
          </p:nvSpPr>
          <p:spPr>
            <a:xfrm>
              <a:off x="6361375" y="388625"/>
              <a:ext cx="121425" cy="121400"/>
            </a:xfrm>
            <a:custGeom>
              <a:rect b="b" l="l" r="r" t="t"/>
              <a:pathLst>
                <a:path extrusionOk="0" h="4856" w="4857">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6"/>
            <p:cNvSpPr/>
            <p:nvPr/>
          </p:nvSpPr>
          <p:spPr>
            <a:xfrm>
              <a:off x="6361375" y="539125"/>
              <a:ext cx="121425" cy="121425"/>
            </a:xfrm>
            <a:custGeom>
              <a:rect b="b" l="l" r="r" t="t"/>
              <a:pathLst>
                <a:path extrusionOk="0" h="4857"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6"/>
            <p:cNvSpPr/>
            <p:nvPr/>
          </p:nvSpPr>
          <p:spPr>
            <a:xfrm>
              <a:off x="6361375" y="990675"/>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p6"/>
            <p:cNvSpPr/>
            <p:nvPr/>
          </p:nvSpPr>
          <p:spPr>
            <a:xfrm>
              <a:off x="6361375" y="1291700"/>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6"/>
            <p:cNvSpPr/>
            <p:nvPr/>
          </p:nvSpPr>
          <p:spPr>
            <a:xfrm>
              <a:off x="6361375" y="1592700"/>
              <a:ext cx="121425" cy="121425"/>
            </a:xfrm>
            <a:custGeom>
              <a:rect b="b" l="l" r="r" t="t"/>
              <a:pathLst>
                <a:path extrusionOk="0" h="4857"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6"/>
            <p:cNvSpPr/>
            <p:nvPr/>
          </p:nvSpPr>
          <p:spPr>
            <a:xfrm>
              <a:off x="6361375" y="2044250"/>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6"/>
            <p:cNvSpPr/>
            <p:nvPr/>
          </p:nvSpPr>
          <p:spPr>
            <a:xfrm>
              <a:off x="6361375" y="2345275"/>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6"/>
            <p:cNvSpPr/>
            <p:nvPr/>
          </p:nvSpPr>
          <p:spPr>
            <a:xfrm>
              <a:off x="6361375" y="2796800"/>
              <a:ext cx="121425" cy="121400"/>
            </a:xfrm>
            <a:custGeom>
              <a:rect b="b" l="l" r="r" t="t"/>
              <a:pathLst>
                <a:path extrusionOk="0" h="4856" w="4857">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6"/>
            <p:cNvSpPr/>
            <p:nvPr/>
          </p:nvSpPr>
          <p:spPr>
            <a:xfrm>
              <a:off x="6361375" y="3097825"/>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6"/>
            <p:cNvSpPr/>
            <p:nvPr/>
          </p:nvSpPr>
          <p:spPr>
            <a:xfrm>
              <a:off x="6361375" y="3248325"/>
              <a:ext cx="121425" cy="121400"/>
            </a:xfrm>
            <a:custGeom>
              <a:rect b="b" l="l" r="r" t="t"/>
              <a:pathLst>
                <a:path extrusionOk="0" h="4856"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6"/>
            <p:cNvSpPr/>
            <p:nvPr/>
          </p:nvSpPr>
          <p:spPr>
            <a:xfrm>
              <a:off x="6361375" y="3549350"/>
              <a:ext cx="121425" cy="121400"/>
            </a:xfrm>
            <a:custGeom>
              <a:rect b="b" l="l" r="r" t="t"/>
              <a:pathLst>
                <a:path extrusionOk="0" h="4856"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6"/>
            <p:cNvSpPr/>
            <p:nvPr/>
          </p:nvSpPr>
          <p:spPr>
            <a:xfrm>
              <a:off x="6361375" y="3699875"/>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p6"/>
            <p:cNvSpPr/>
            <p:nvPr/>
          </p:nvSpPr>
          <p:spPr>
            <a:xfrm>
              <a:off x="6361375" y="3850375"/>
              <a:ext cx="121425" cy="121400"/>
            </a:xfrm>
            <a:custGeom>
              <a:rect b="b" l="l" r="r" t="t"/>
              <a:pathLst>
                <a:path extrusionOk="0" h="4856" w="4857">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6"/>
            <p:cNvSpPr/>
            <p:nvPr/>
          </p:nvSpPr>
          <p:spPr>
            <a:xfrm>
              <a:off x="6361375" y="4151400"/>
              <a:ext cx="121425" cy="121400"/>
            </a:xfrm>
            <a:custGeom>
              <a:rect b="b" l="l" r="r" t="t"/>
              <a:pathLst>
                <a:path extrusionOk="0" h="4856" w="4857">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6"/>
            <p:cNvSpPr/>
            <p:nvPr/>
          </p:nvSpPr>
          <p:spPr>
            <a:xfrm>
              <a:off x="6361375" y="4301900"/>
              <a:ext cx="121425" cy="121400"/>
            </a:xfrm>
            <a:custGeom>
              <a:rect b="b" l="l" r="r" t="t"/>
              <a:pathLst>
                <a:path extrusionOk="0" h="4856"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6"/>
            <p:cNvSpPr/>
            <p:nvPr/>
          </p:nvSpPr>
          <p:spPr>
            <a:xfrm>
              <a:off x="6361375" y="4753450"/>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6"/>
            <p:cNvSpPr/>
            <p:nvPr/>
          </p:nvSpPr>
          <p:spPr>
            <a:xfrm>
              <a:off x="6361375" y="5054450"/>
              <a:ext cx="121425" cy="121425"/>
            </a:xfrm>
            <a:custGeom>
              <a:rect b="b" l="l" r="r" t="t"/>
              <a:pathLst>
                <a:path extrusionOk="0" h="4857"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6"/>
            <p:cNvSpPr/>
            <p:nvPr/>
          </p:nvSpPr>
          <p:spPr>
            <a:xfrm>
              <a:off x="6361375" y="5204975"/>
              <a:ext cx="121425" cy="121400"/>
            </a:xfrm>
            <a:custGeom>
              <a:rect b="b" l="l" r="r" t="t"/>
              <a:pathLst>
                <a:path extrusionOk="0" h="4856" w="4857">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6"/>
            <p:cNvSpPr/>
            <p:nvPr/>
          </p:nvSpPr>
          <p:spPr>
            <a:xfrm>
              <a:off x="6511900" y="388625"/>
              <a:ext cx="121400" cy="121400"/>
            </a:xfrm>
            <a:custGeom>
              <a:rect b="b" l="l" r="r" t="t"/>
              <a:pathLst>
                <a:path extrusionOk="0" h="4856" w="4856">
                  <a:moveTo>
                    <a:pt x="0" y="0"/>
                  </a:moveTo>
                  <a:lnTo>
                    <a:pt x="0"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6"/>
            <p:cNvSpPr/>
            <p:nvPr/>
          </p:nvSpPr>
          <p:spPr>
            <a:xfrm>
              <a:off x="6511900" y="1291700"/>
              <a:ext cx="121400" cy="121400"/>
            </a:xfrm>
            <a:custGeom>
              <a:rect b="b" l="l" r="r" t="t"/>
              <a:pathLst>
                <a:path extrusionOk="0" h="4856" w="4856">
                  <a:moveTo>
                    <a:pt x="0" y="0"/>
                  </a:moveTo>
                  <a:lnTo>
                    <a:pt x="0"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p6"/>
            <p:cNvSpPr/>
            <p:nvPr/>
          </p:nvSpPr>
          <p:spPr>
            <a:xfrm>
              <a:off x="6511900" y="2044250"/>
              <a:ext cx="121400" cy="121400"/>
            </a:xfrm>
            <a:custGeom>
              <a:rect b="b" l="l" r="r" t="t"/>
              <a:pathLst>
                <a:path extrusionOk="0" h="4856" w="4856">
                  <a:moveTo>
                    <a:pt x="0" y="0"/>
                  </a:moveTo>
                  <a:lnTo>
                    <a:pt x="0"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6"/>
            <p:cNvSpPr/>
            <p:nvPr/>
          </p:nvSpPr>
          <p:spPr>
            <a:xfrm>
              <a:off x="6511900" y="2796800"/>
              <a:ext cx="121400" cy="121400"/>
            </a:xfrm>
            <a:custGeom>
              <a:rect b="b" l="l" r="r" t="t"/>
              <a:pathLst>
                <a:path extrusionOk="0" h="4856" w="4856">
                  <a:moveTo>
                    <a:pt x="0" y="0"/>
                  </a:moveTo>
                  <a:lnTo>
                    <a:pt x="0"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p6"/>
            <p:cNvSpPr/>
            <p:nvPr/>
          </p:nvSpPr>
          <p:spPr>
            <a:xfrm>
              <a:off x="6511900" y="3699875"/>
              <a:ext cx="121400" cy="121400"/>
            </a:xfrm>
            <a:custGeom>
              <a:rect b="b" l="l" r="r" t="t"/>
              <a:pathLst>
                <a:path extrusionOk="0" h="4856" w="4856">
                  <a:moveTo>
                    <a:pt x="0" y="0"/>
                  </a:moveTo>
                  <a:lnTo>
                    <a:pt x="0"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2" name="Google Shape;2062;p6"/>
            <p:cNvSpPr/>
            <p:nvPr/>
          </p:nvSpPr>
          <p:spPr>
            <a:xfrm>
              <a:off x="6511900" y="4452425"/>
              <a:ext cx="121400" cy="121400"/>
            </a:xfrm>
            <a:custGeom>
              <a:rect b="b" l="l" r="r" t="t"/>
              <a:pathLst>
                <a:path extrusionOk="0" h="4856" w="4856">
                  <a:moveTo>
                    <a:pt x="0" y="0"/>
                  </a:moveTo>
                  <a:lnTo>
                    <a:pt x="0"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6"/>
            <p:cNvSpPr/>
            <p:nvPr/>
          </p:nvSpPr>
          <p:spPr>
            <a:xfrm>
              <a:off x="6511900" y="4602925"/>
              <a:ext cx="121400" cy="121400"/>
            </a:xfrm>
            <a:custGeom>
              <a:rect b="b" l="l" r="r" t="t"/>
              <a:pathLst>
                <a:path extrusionOk="0" h="4856" w="4856">
                  <a:moveTo>
                    <a:pt x="0" y="1"/>
                  </a:moveTo>
                  <a:lnTo>
                    <a:pt x="0"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 name="Google Shape;2064;p6"/>
            <p:cNvSpPr/>
            <p:nvPr/>
          </p:nvSpPr>
          <p:spPr>
            <a:xfrm>
              <a:off x="6511900" y="5204975"/>
              <a:ext cx="121400" cy="121400"/>
            </a:xfrm>
            <a:custGeom>
              <a:rect b="b" l="l" r="r" t="t"/>
              <a:pathLst>
                <a:path extrusionOk="0" h="4856" w="4856">
                  <a:moveTo>
                    <a:pt x="0" y="0"/>
                  </a:moveTo>
                  <a:lnTo>
                    <a:pt x="0"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5" name="Google Shape;2065;p6"/>
            <p:cNvSpPr/>
            <p:nvPr/>
          </p:nvSpPr>
          <p:spPr>
            <a:xfrm>
              <a:off x="6662400" y="689650"/>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6" name="Google Shape;2066;p6"/>
            <p:cNvSpPr/>
            <p:nvPr/>
          </p:nvSpPr>
          <p:spPr>
            <a:xfrm>
              <a:off x="6662400" y="1592700"/>
              <a:ext cx="121400" cy="121425"/>
            </a:xfrm>
            <a:custGeom>
              <a:rect b="b" l="l" r="r" t="t"/>
              <a:pathLst>
                <a:path extrusionOk="0" h="4857"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7" name="Google Shape;2067;p6"/>
            <p:cNvSpPr/>
            <p:nvPr/>
          </p:nvSpPr>
          <p:spPr>
            <a:xfrm>
              <a:off x="6662400" y="2646275"/>
              <a:ext cx="121400" cy="121425"/>
            </a:xfrm>
            <a:custGeom>
              <a:rect b="b" l="l" r="r" t="t"/>
              <a:pathLst>
                <a:path extrusionOk="0" h="4857"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68" name="Google Shape;2068;p6"/>
          <p:cNvGrpSpPr/>
          <p:nvPr/>
        </p:nvGrpSpPr>
        <p:grpSpPr>
          <a:xfrm rot="10800000">
            <a:off x="7682451" y="28707"/>
            <a:ext cx="1140783" cy="5086302"/>
            <a:chOff x="5608825" y="238125"/>
            <a:chExt cx="1174975" cy="5238750"/>
          </a:xfrm>
        </p:grpSpPr>
        <p:sp>
          <p:nvSpPr>
            <p:cNvPr id="2069" name="Google Shape;2069;p6"/>
            <p:cNvSpPr/>
            <p:nvPr/>
          </p:nvSpPr>
          <p:spPr>
            <a:xfrm>
              <a:off x="5608825" y="388625"/>
              <a:ext cx="121400" cy="121400"/>
            </a:xfrm>
            <a:custGeom>
              <a:rect b="b" l="l" r="r" t="t"/>
              <a:pathLst>
                <a:path extrusionOk="0" h="4856" w="4856">
                  <a:moveTo>
                    <a:pt x="1" y="0"/>
                  </a:moveTo>
                  <a:lnTo>
                    <a:pt x="1" y="4856"/>
                  </a:lnTo>
                  <a:lnTo>
                    <a:pt x="4856" y="4856"/>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p6"/>
            <p:cNvSpPr/>
            <p:nvPr/>
          </p:nvSpPr>
          <p:spPr>
            <a:xfrm>
              <a:off x="5608825" y="2345275"/>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p6"/>
            <p:cNvSpPr/>
            <p:nvPr/>
          </p:nvSpPr>
          <p:spPr>
            <a:xfrm>
              <a:off x="5608825" y="2796800"/>
              <a:ext cx="121400" cy="121400"/>
            </a:xfrm>
            <a:custGeom>
              <a:rect b="b" l="l" r="r" t="t"/>
              <a:pathLst>
                <a:path extrusionOk="0" h="4856" w="4856">
                  <a:moveTo>
                    <a:pt x="1" y="0"/>
                  </a:moveTo>
                  <a:lnTo>
                    <a:pt x="1" y="4856"/>
                  </a:lnTo>
                  <a:lnTo>
                    <a:pt x="4856" y="4856"/>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6"/>
            <p:cNvSpPr/>
            <p:nvPr/>
          </p:nvSpPr>
          <p:spPr>
            <a:xfrm>
              <a:off x="5608825" y="4151400"/>
              <a:ext cx="121400" cy="121400"/>
            </a:xfrm>
            <a:custGeom>
              <a:rect b="b" l="l" r="r" t="t"/>
              <a:pathLst>
                <a:path extrusionOk="0" h="4856" w="4856">
                  <a:moveTo>
                    <a:pt x="1" y="0"/>
                  </a:moveTo>
                  <a:lnTo>
                    <a:pt x="1" y="4856"/>
                  </a:lnTo>
                  <a:lnTo>
                    <a:pt x="4856" y="4856"/>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 name="Google Shape;2073;p6"/>
            <p:cNvSpPr/>
            <p:nvPr/>
          </p:nvSpPr>
          <p:spPr>
            <a:xfrm>
              <a:off x="5759350" y="388625"/>
              <a:ext cx="121400" cy="121400"/>
            </a:xfrm>
            <a:custGeom>
              <a:rect b="b" l="l" r="r" t="t"/>
              <a:pathLst>
                <a:path extrusionOk="0" h="4856" w="4856">
                  <a:moveTo>
                    <a:pt x="0" y="0"/>
                  </a:moveTo>
                  <a:lnTo>
                    <a:pt x="0" y="4856"/>
                  </a:lnTo>
                  <a:lnTo>
                    <a:pt x="4855" y="4856"/>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4" name="Google Shape;2074;p6"/>
            <p:cNvSpPr/>
            <p:nvPr/>
          </p:nvSpPr>
          <p:spPr>
            <a:xfrm>
              <a:off x="5759350" y="689650"/>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5" name="Google Shape;2075;p6"/>
            <p:cNvSpPr/>
            <p:nvPr/>
          </p:nvSpPr>
          <p:spPr>
            <a:xfrm>
              <a:off x="5759350" y="990675"/>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6" name="Google Shape;2076;p6"/>
            <p:cNvSpPr/>
            <p:nvPr/>
          </p:nvSpPr>
          <p:spPr>
            <a:xfrm>
              <a:off x="5759350" y="1592700"/>
              <a:ext cx="121400" cy="121425"/>
            </a:xfrm>
            <a:custGeom>
              <a:rect b="b" l="l" r="r" t="t"/>
              <a:pathLst>
                <a:path extrusionOk="0" h="4857"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7" name="Google Shape;2077;p6"/>
            <p:cNvSpPr/>
            <p:nvPr/>
          </p:nvSpPr>
          <p:spPr>
            <a:xfrm>
              <a:off x="5759350" y="1743225"/>
              <a:ext cx="121400" cy="121400"/>
            </a:xfrm>
            <a:custGeom>
              <a:rect b="b" l="l" r="r" t="t"/>
              <a:pathLst>
                <a:path extrusionOk="0" h="4856" w="4856">
                  <a:moveTo>
                    <a:pt x="0" y="0"/>
                  </a:moveTo>
                  <a:lnTo>
                    <a:pt x="0" y="4856"/>
                  </a:lnTo>
                  <a:lnTo>
                    <a:pt x="4855" y="4856"/>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 name="Google Shape;2078;p6"/>
            <p:cNvSpPr/>
            <p:nvPr/>
          </p:nvSpPr>
          <p:spPr>
            <a:xfrm>
              <a:off x="5759350" y="2044250"/>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9" name="Google Shape;2079;p6"/>
            <p:cNvSpPr/>
            <p:nvPr/>
          </p:nvSpPr>
          <p:spPr>
            <a:xfrm>
              <a:off x="5759350" y="2194750"/>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0" name="Google Shape;2080;p6"/>
            <p:cNvSpPr/>
            <p:nvPr/>
          </p:nvSpPr>
          <p:spPr>
            <a:xfrm>
              <a:off x="5759350" y="2345275"/>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1" name="Google Shape;2081;p6"/>
            <p:cNvSpPr/>
            <p:nvPr/>
          </p:nvSpPr>
          <p:spPr>
            <a:xfrm>
              <a:off x="5759350" y="2947300"/>
              <a:ext cx="121400" cy="121425"/>
            </a:xfrm>
            <a:custGeom>
              <a:rect b="b" l="l" r="r" t="t"/>
              <a:pathLst>
                <a:path extrusionOk="0" h="4857"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2" name="Google Shape;2082;p6"/>
            <p:cNvSpPr/>
            <p:nvPr/>
          </p:nvSpPr>
          <p:spPr>
            <a:xfrm>
              <a:off x="5759350" y="3097825"/>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3" name="Google Shape;2083;p6"/>
            <p:cNvSpPr/>
            <p:nvPr/>
          </p:nvSpPr>
          <p:spPr>
            <a:xfrm>
              <a:off x="5759350" y="3248325"/>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4" name="Google Shape;2084;p6"/>
            <p:cNvSpPr/>
            <p:nvPr/>
          </p:nvSpPr>
          <p:spPr>
            <a:xfrm>
              <a:off x="5759350" y="3850375"/>
              <a:ext cx="121400" cy="121400"/>
            </a:xfrm>
            <a:custGeom>
              <a:rect b="b" l="l" r="r" t="t"/>
              <a:pathLst>
                <a:path extrusionOk="0" h="4856" w="4856">
                  <a:moveTo>
                    <a:pt x="0" y="0"/>
                  </a:moveTo>
                  <a:lnTo>
                    <a:pt x="0" y="4856"/>
                  </a:lnTo>
                  <a:lnTo>
                    <a:pt x="4855" y="4856"/>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6"/>
            <p:cNvSpPr/>
            <p:nvPr/>
          </p:nvSpPr>
          <p:spPr>
            <a:xfrm>
              <a:off x="5759350" y="4000875"/>
              <a:ext cx="121400" cy="121425"/>
            </a:xfrm>
            <a:custGeom>
              <a:rect b="b" l="l" r="r" t="t"/>
              <a:pathLst>
                <a:path extrusionOk="0" h="4857"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 name="Google Shape;2086;p6"/>
            <p:cNvSpPr/>
            <p:nvPr/>
          </p:nvSpPr>
          <p:spPr>
            <a:xfrm>
              <a:off x="5759350" y="4452425"/>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 name="Google Shape;2087;p6"/>
            <p:cNvSpPr/>
            <p:nvPr/>
          </p:nvSpPr>
          <p:spPr>
            <a:xfrm>
              <a:off x="5759350" y="4602925"/>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6"/>
            <p:cNvSpPr/>
            <p:nvPr/>
          </p:nvSpPr>
          <p:spPr>
            <a:xfrm>
              <a:off x="5759350" y="4753450"/>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6"/>
            <p:cNvSpPr/>
            <p:nvPr/>
          </p:nvSpPr>
          <p:spPr>
            <a:xfrm>
              <a:off x="5759350" y="5054450"/>
              <a:ext cx="121400" cy="121425"/>
            </a:xfrm>
            <a:custGeom>
              <a:rect b="b" l="l" r="r" t="t"/>
              <a:pathLst>
                <a:path extrusionOk="0" h="4857"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6"/>
            <p:cNvSpPr/>
            <p:nvPr/>
          </p:nvSpPr>
          <p:spPr>
            <a:xfrm>
              <a:off x="5909850" y="238125"/>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p6"/>
            <p:cNvSpPr/>
            <p:nvPr/>
          </p:nvSpPr>
          <p:spPr>
            <a:xfrm>
              <a:off x="5909850" y="539125"/>
              <a:ext cx="121400" cy="121425"/>
            </a:xfrm>
            <a:custGeom>
              <a:rect b="b" l="l" r="r" t="t"/>
              <a:pathLst>
                <a:path extrusionOk="0" h="4857"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6"/>
            <p:cNvSpPr/>
            <p:nvPr/>
          </p:nvSpPr>
          <p:spPr>
            <a:xfrm>
              <a:off x="5909850" y="840150"/>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6"/>
            <p:cNvSpPr/>
            <p:nvPr/>
          </p:nvSpPr>
          <p:spPr>
            <a:xfrm>
              <a:off x="5909850" y="990675"/>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6"/>
            <p:cNvSpPr/>
            <p:nvPr/>
          </p:nvSpPr>
          <p:spPr>
            <a:xfrm>
              <a:off x="5909850" y="1592700"/>
              <a:ext cx="121400" cy="121425"/>
            </a:xfrm>
            <a:custGeom>
              <a:rect b="b" l="l" r="r" t="t"/>
              <a:pathLst>
                <a:path extrusionOk="0" h="4857"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 name="Google Shape;2095;p6"/>
            <p:cNvSpPr/>
            <p:nvPr/>
          </p:nvSpPr>
          <p:spPr>
            <a:xfrm>
              <a:off x="5909850" y="2194750"/>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6" name="Google Shape;2096;p6"/>
            <p:cNvSpPr/>
            <p:nvPr/>
          </p:nvSpPr>
          <p:spPr>
            <a:xfrm>
              <a:off x="5909850" y="2345275"/>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6"/>
            <p:cNvSpPr/>
            <p:nvPr/>
          </p:nvSpPr>
          <p:spPr>
            <a:xfrm>
              <a:off x="5909850" y="2495775"/>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 name="Google Shape;2098;p6"/>
            <p:cNvSpPr/>
            <p:nvPr/>
          </p:nvSpPr>
          <p:spPr>
            <a:xfrm>
              <a:off x="5909850" y="3398850"/>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 name="Google Shape;2099;p6"/>
            <p:cNvSpPr/>
            <p:nvPr/>
          </p:nvSpPr>
          <p:spPr>
            <a:xfrm>
              <a:off x="5909850" y="4151400"/>
              <a:ext cx="121400" cy="121400"/>
            </a:xfrm>
            <a:custGeom>
              <a:rect b="b" l="l" r="r" t="t"/>
              <a:pathLst>
                <a:path extrusionOk="0" h="4856" w="4856">
                  <a:moveTo>
                    <a:pt x="1" y="0"/>
                  </a:moveTo>
                  <a:lnTo>
                    <a:pt x="1" y="4856"/>
                  </a:lnTo>
                  <a:lnTo>
                    <a:pt x="4856" y="4856"/>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6"/>
            <p:cNvSpPr/>
            <p:nvPr/>
          </p:nvSpPr>
          <p:spPr>
            <a:xfrm>
              <a:off x="5909850" y="4602925"/>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6"/>
            <p:cNvSpPr/>
            <p:nvPr/>
          </p:nvSpPr>
          <p:spPr>
            <a:xfrm>
              <a:off x="5909850" y="4753450"/>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6"/>
            <p:cNvSpPr/>
            <p:nvPr/>
          </p:nvSpPr>
          <p:spPr>
            <a:xfrm>
              <a:off x="5909850" y="5355475"/>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6"/>
            <p:cNvSpPr/>
            <p:nvPr/>
          </p:nvSpPr>
          <p:spPr>
            <a:xfrm>
              <a:off x="6060375" y="238125"/>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p6"/>
            <p:cNvSpPr/>
            <p:nvPr/>
          </p:nvSpPr>
          <p:spPr>
            <a:xfrm>
              <a:off x="6060375" y="388625"/>
              <a:ext cx="121400" cy="121400"/>
            </a:xfrm>
            <a:custGeom>
              <a:rect b="b" l="l" r="r" t="t"/>
              <a:pathLst>
                <a:path extrusionOk="0" h="4856" w="4856">
                  <a:moveTo>
                    <a:pt x="0" y="0"/>
                  </a:moveTo>
                  <a:lnTo>
                    <a:pt x="0" y="4856"/>
                  </a:lnTo>
                  <a:lnTo>
                    <a:pt x="4855" y="4856"/>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 name="Google Shape;2105;p6"/>
            <p:cNvSpPr/>
            <p:nvPr/>
          </p:nvSpPr>
          <p:spPr>
            <a:xfrm>
              <a:off x="6060375" y="840150"/>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6"/>
            <p:cNvSpPr/>
            <p:nvPr/>
          </p:nvSpPr>
          <p:spPr>
            <a:xfrm>
              <a:off x="6060375" y="1141175"/>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6"/>
            <p:cNvSpPr/>
            <p:nvPr/>
          </p:nvSpPr>
          <p:spPr>
            <a:xfrm>
              <a:off x="6060375" y="1893725"/>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6"/>
            <p:cNvSpPr/>
            <p:nvPr/>
          </p:nvSpPr>
          <p:spPr>
            <a:xfrm>
              <a:off x="6060375" y="2044250"/>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p6"/>
            <p:cNvSpPr/>
            <p:nvPr/>
          </p:nvSpPr>
          <p:spPr>
            <a:xfrm>
              <a:off x="6060375" y="3699875"/>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 name="Google Shape;2110;p6"/>
            <p:cNvSpPr/>
            <p:nvPr/>
          </p:nvSpPr>
          <p:spPr>
            <a:xfrm>
              <a:off x="6060375" y="4000875"/>
              <a:ext cx="121400" cy="121425"/>
            </a:xfrm>
            <a:custGeom>
              <a:rect b="b" l="l" r="r" t="t"/>
              <a:pathLst>
                <a:path extrusionOk="0" h="4857"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1" name="Google Shape;2111;p6"/>
            <p:cNvSpPr/>
            <p:nvPr/>
          </p:nvSpPr>
          <p:spPr>
            <a:xfrm>
              <a:off x="6210875" y="238125"/>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2" name="Google Shape;2112;p6"/>
            <p:cNvSpPr/>
            <p:nvPr/>
          </p:nvSpPr>
          <p:spPr>
            <a:xfrm>
              <a:off x="6210875" y="689650"/>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 name="Google Shape;2113;p6"/>
            <p:cNvSpPr/>
            <p:nvPr/>
          </p:nvSpPr>
          <p:spPr>
            <a:xfrm>
              <a:off x="6210875" y="2345275"/>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4" name="Google Shape;2114;p6"/>
            <p:cNvSpPr/>
            <p:nvPr/>
          </p:nvSpPr>
          <p:spPr>
            <a:xfrm>
              <a:off x="6210875" y="3248325"/>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5" name="Google Shape;2115;p6"/>
            <p:cNvSpPr/>
            <p:nvPr/>
          </p:nvSpPr>
          <p:spPr>
            <a:xfrm>
              <a:off x="6210875" y="3699875"/>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6" name="Google Shape;2116;p6"/>
            <p:cNvSpPr/>
            <p:nvPr/>
          </p:nvSpPr>
          <p:spPr>
            <a:xfrm>
              <a:off x="6361375" y="1442200"/>
              <a:ext cx="121425" cy="121400"/>
            </a:xfrm>
            <a:custGeom>
              <a:rect b="b" l="l" r="r" t="t"/>
              <a:pathLst>
                <a:path extrusionOk="0" h="4856" w="4857">
                  <a:moveTo>
                    <a:pt x="1" y="0"/>
                  </a:moveTo>
                  <a:lnTo>
                    <a:pt x="1" y="4856"/>
                  </a:lnTo>
                  <a:lnTo>
                    <a:pt x="4856" y="4856"/>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7" name="Google Shape;2117;p6"/>
            <p:cNvSpPr/>
            <p:nvPr/>
          </p:nvSpPr>
          <p:spPr>
            <a:xfrm>
              <a:off x="6361375" y="2646275"/>
              <a:ext cx="121425" cy="121425"/>
            </a:xfrm>
            <a:custGeom>
              <a:rect b="b" l="l" r="r" t="t"/>
              <a:pathLst>
                <a:path extrusionOk="0" h="4857" w="4857">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 name="Google Shape;2118;p6"/>
            <p:cNvSpPr/>
            <p:nvPr/>
          </p:nvSpPr>
          <p:spPr>
            <a:xfrm>
              <a:off x="6662400" y="4903950"/>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19" name="Google Shape;2119;p6"/>
          <p:cNvSpPr txBox="1"/>
          <p:nvPr>
            <p:ph idx="12" type="sldNum"/>
          </p:nvPr>
        </p:nvSpPr>
        <p:spPr>
          <a:xfrm>
            <a:off x="91531" y="472020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3 columns">
  <p:cSld name="TITLE_AND_TWO_COLUMNS_1">
    <p:spTree>
      <p:nvGrpSpPr>
        <p:cNvPr id="2120" name="Shape 2120"/>
        <p:cNvGrpSpPr/>
        <p:nvPr/>
      </p:nvGrpSpPr>
      <p:grpSpPr>
        <a:xfrm>
          <a:off x="0" y="0"/>
          <a:ext cx="0" cy="0"/>
          <a:chOff x="0" y="0"/>
          <a:chExt cx="0" cy="0"/>
        </a:xfrm>
      </p:grpSpPr>
      <p:sp>
        <p:nvSpPr>
          <p:cNvPr id="2121" name="Google Shape;2121;p7"/>
          <p:cNvSpPr txBox="1"/>
          <p:nvPr>
            <p:ph type="title"/>
          </p:nvPr>
        </p:nvSpPr>
        <p:spPr>
          <a:xfrm>
            <a:off x="718300" y="739375"/>
            <a:ext cx="6761100" cy="857400"/>
          </a:xfrm>
          <a:prstGeom prst="rect">
            <a:avLst/>
          </a:prstGeom>
        </p:spPr>
        <p:txBody>
          <a:bodyPr anchorCtr="0" anchor="b" bIns="91425" lIns="91425" spcFirstLastPara="1" rIns="91425" wrap="square" tIns="91425"/>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2122" name="Google Shape;2122;p7"/>
          <p:cNvSpPr txBox="1"/>
          <p:nvPr>
            <p:ph idx="1" type="body"/>
          </p:nvPr>
        </p:nvSpPr>
        <p:spPr>
          <a:xfrm>
            <a:off x="718300" y="1755475"/>
            <a:ext cx="2179200" cy="3094200"/>
          </a:xfrm>
          <a:prstGeom prst="rect">
            <a:avLst/>
          </a:prstGeom>
        </p:spPr>
        <p:txBody>
          <a:bodyPr anchorCtr="0" anchor="t" bIns="91425" lIns="91425" spcFirstLastPara="1" rIns="91425" wrap="square" tIns="91425"/>
          <a:lstStyle>
            <a:lvl1pPr indent="-330200" lvl="0" marL="457200" rtl="0">
              <a:spcBef>
                <a:spcPts val="600"/>
              </a:spcBef>
              <a:spcAft>
                <a:spcPts val="0"/>
              </a:spcAft>
              <a:buSzPts val="1600"/>
              <a:buChar char="▪"/>
              <a:defRPr sz="1600"/>
            </a:lvl1pPr>
            <a:lvl2pPr indent="-330200" lvl="1" marL="914400" rtl="0">
              <a:spcBef>
                <a:spcPts val="0"/>
              </a:spcBef>
              <a:spcAft>
                <a:spcPts val="0"/>
              </a:spcAft>
              <a:buSzPts val="1600"/>
              <a:buChar char="▫"/>
              <a:defRPr sz="1600"/>
            </a:lvl2pPr>
            <a:lvl3pPr indent="-330200" lvl="2" marL="1371600" rtl="0">
              <a:spcBef>
                <a:spcPts val="0"/>
              </a:spcBef>
              <a:spcAft>
                <a:spcPts val="0"/>
              </a:spcAft>
              <a:buSzPts val="1600"/>
              <a:buChar char="▫"/>
              <a:defRPr sz="1600"/>
            </a:lvl3pPr>
            <a:lvl4pPr indent="-330200" lvl="3" marL="1828800" rtl="0">
              <a:spcBef>
                <a:spcPts val="0"/>
              </a:spcBef>
              <a:spcAft>
                <a:spcPts val="0"/>
              </a:spcAft>
              <a:buSzPts val="1600"/>
              <a:buChar char="▫"/>
              <a:defRPr sz="1600"/>
            </a:lvl4pPr>
            <a:lvl5pPr indent="-330200" lvl="4" marL="2286000" rtl="0">
              <a:spcBef>
                <a:spcPts val="0"/>
              </a:spcBef>
              <a:spcAft>
                <a:spcPts val="0"/>
              </a:spcAft>
              <a:buSzPts val="1600"/>
              <a:buChar char="▫"/>
              <a:defRPr sz="1600"/>
            </a:lvl5pPr>
            <a:lvl6pPr indent="-330200" lvl="5" marL="2743200" rtl="0">
              <a:spcBef>
                <a:spcPts val="0"/>
              </a:spcBef>
              <a:spcAft>
                <a:spcPts val="0"/>
              </a:spcAft>
              <a:buSzPts val="1600"/>
              <a:buChar char="▫"/>
              <a:defRPr sz="1600"/>
            </a:lvl6pPr>
            <a:lvl7pPr indent="-330200" lvl="6" marL="3200400" rtl="0">
              <a:spcBef>
                <a:spcPts val="0"/>
              </a:spcBef>
              <a:spcAft>
                <a:spcPts val="0"/>
              </a:spcAft>
              <a:buSzPts val="1600"/>
              <a:buChar char="●"/>
              <a:defRPr sz="1600"/>
            </a:lvl7pPr>
            <a:lvl8pPr indent="-330200" lvl="7" marL="3657600" rtl="0">
              <a:spcBef>
                <a:spcPts val="0"/>
              </a:spcBef>
              <a:spcAft>
                <a:spcPts val="0"/>
              </a:spcAft>
              <a:buSzPts val="1600"/>
              <a:buChar char="○"/>
              <a:defRPr sz="1600"/>
            </a:lvl8pPr>
            <a:lvl9pPr indent="-330200" lvl="8" marL="4114800" rtl="0">
              <a:spcBef>
                <a:spcPts val="0"/>
              </a:spcBef>
              <a:spcAft>
                <a:spcPts val="0"/>
              </a:spcAft>
              <a:buSzPts val="1600"/>
              <a:buChar char="■"/>
              <a:defRPr sz="1600"/>
            </a:lvl9pPr>
          </a:lstStyle>
          <a:p/>
        </p:txBody>
      </p:sp>
      <p:sp>
        <p:nvSpPr>
          <p:cNvPr id="2123" name="Google Shape;2123;p7"/>
          <p:cNvSpPr txBox="1"/>
          <p:nvPr>
            <p:ph idx="2" type="body"/>
          </p:nvPr>
        </p:nvSpPr>
        <p:spPr>
          <a:xfrm>
            <a:off x="3009263" y="1755475"/>
            <a:ext cx="2179200" cy="3094200"/>
          </a:xfrm>
          <a:prstGeom prst="rect">
            <a:avLst/>
          </a:prstGeom>
        </p:spPr>
        <p:txBody>
          <a:bodyPr anchorCtr="0" anchor="t" bIns="91425" lIns="91425" spcFirstLastPara="1" rIns="91425" wrap="square" tIns="91425"/>
          <a:lstStyle>
            <a:lvl1pPr indent="-330200" lvl="0" marL="457200" rtl="0">
              <a:spcBef>
                <a:spcPts val="600"/>
              </a:spcBef>
              <a:spcAft>
                <a:spcPts val="0"/>
              </a:spcAft>
              <a:buSzPts val="1600"/>
              <a:buChar char="▪"/>
              <a:defRPr sz="1600"/>
            </a:lvl1pPr>
            <a:lvl2pPr indent="-330200" lvl="1" marL="914400" rtl="0">
              <a:spcBef>
                <a:spcPts val="0"/>
              </a:spcBef>
              <a:spcAft>
                <a:spcPts val="0"/>
              </a:spcAft>
              <a:buSzPts val="1600"/>
              <a:buChar char="▫"/>
              <a:defRPr sz="1600"/>
            </a:lvl2pPr>
            <a:lvl3pPr indent="-330200" lvl="2" marL="1371600" rtl="0">
              <a:spcBef>
                <a:spcPts val="0"/>
              </a:spcBef>
              <a:spcAft>
                <a:spcPts val="0"/>
              </a:spcAft>
              <a:buSzPts val="1600"/>
              <a:buChar char="▫"/>
              <a:defRPr sz="1600"/>
            </a:lvl3pPr>
            <a:lvl4pPr indent="-330200" lvl="3" marL="1828800" rtl="0">
              <a:spcBef>
                <a:spcPts val="0"/>
              </a:spcBef>
              <a:spcAft>
                <a:spcPts val="0"/>
              </a:spcAft>
              <a:buSzPts val="1600"/>
              <a:buChar char="▫"/>
              <a:defRPr sz="1600"/>
            </a:lvl4pPr>
            <a:lvl5pPr indent="-330200" lvl="4" marL="2286000" rtl="0">
              <a:spcBef>
                <a:spcPts val="0"/>
              </a:spcBef>
              <a:spcAft>
                <a:spcPts val="0"/>
              </a:spcAft>
              <a:buSzPts val="1600"/>
              <a:buChar char="▫"/>
              <a:defRPr sz="1600"/>
            </a:lvl5pPr>
            <a:lvl6pPr indent="-330200" lvl="5" marL="2743200" rtl="0">
              <a:spcBef>
                <a:spcPts val="0"/>
              </a:spcBef>
              <a:spcAft>
                <a:spcPts val="0"/>
              </a:spcAft>
              <a:buSzPts val="1600"/>
              <a:buChar char="▫"/>
              <a:defRPr sz="1600"/>
            </a:lvl6pPr>
            <a:lvl7pPr indent="-330200" lvl="6" marL="3200400" rtl="0">
              <a:spcBef>
                <a:spcPts val="0"/>
              </a:spcBef>
              <a:spcAft>
                <a:spcPts val="0"/>
              </a:spcAft>
              <a:buSzPts val="1600"/>
              <a:buChar char="●"/>
              <a:defRPr sz="1600"/>
            </a:lvl7pPr>
            <a:lvl8pPr indent="-330200" lvl="7" marL="3657600" rtl="0">
              <a:spcBef>
                <a:spcPts val="0"/>
              </a:spcBef>
              <a:spcAft>
                <a:spcPts val="0"/>
              </a:spcAft>
              <a:buSzPts val="1600"/>
              <a:buChar char="○"/>
              <a:defRPr sz="1600"/>
            </a:lvl8pPr>
            <a:lvl9pPr indent="-330200" lvl="8" marL="4114800" rtl="0">
              <a:spcBef>
                <a:spcPts val="0"/>
              </a:spcBef>
              <a:spcAft>
                <a:spcPts val="0"/>
              </a:spcAft>
              <a:buSzPts val="1600"/>
              <a:buChar char="■"/>
              <a:defRPr sz="1600"/>
            </a:lvl9pPr>
          </a:lstStyle>
          <a:p/>
        </p:txBody>
      </p:sp>
      <p:sp>
        <p:nvSpPr>
          <p:cNvPr id="2124" name="Google Shape;2124;p7"/>
          <p:cNvSpPr txBox="1"/>
          <p:nvPr>
            <p:ph idx="3" type="body"/>
          </p:nvPr>
        </p:nvSpPr>
        <p:spPr>
          <a:xfrm>
            <a:off x="5300226" y="1755475"/>
            <a:ext cx="2179200" cy="3094200"/>
          </a:xfrm>
          <a:prstGeom prst="rect">
            <a:avLst/>
          </a:prstGeom>
        </p:spPr>
        <p:txBody>
          <a:bodyPr anchorCtr="0" anchor="t" bIns="91425" lIns="91425" spcFirstLastPara="1" rIns="91425" wrap="square" tIns="91425"/>
          <a:lstStyle>
            <a:lvl1pPr indent="-330200" lvl="0" marL="457200" rtl="0">
              <a:spcBef>
                <a:spcPts val="600"/>
              </a:spcBef>
              <a:spcAft>
                <a:spcPts val="0"/>
              </a:spcAft>
              <a:buSzPts val="1600"/>
              <a:buChar char="▪"/>
              <a:defRPr sz="1600"/>
            </a:lvl1pPr>
            <a:lvl2pPr indent="-330200" lvl="1" marL="914400" rtl="0">
              <a:spcBef>
                <a:spcPts val="0"/>
              </a:spcBef>
              <a:spcAft>
                <a:spcPts val="0"/>
              </a:spcAft>
              <a:buSzPts val="1600"/>
              <a:buChar char="▫"/>
              <a:defRPr sz="1600"/>
            </a:lvl2pPr>
            <a:lvl3pPr indent="-330200" lvl="2" marL="1371600" rtl="0">
              <a:spcBef>
                <a:spcPts val="0"/>
              </a:spcBef>
              <a:spcAft>
                <a:spcPts val="0"/>
              </a:spcAft>
              <a:buSzPts val="1600"/>
              <a:buChar char="▫"/>
              <a:defRPr sz="1600"/>
            </a:lvl3pPr>
            <a:lvl4pPr indent="-330200" lvl="3" marL="1828800" rtl="0">
              <a:spcBef>
                <a:spcPts val="0"/>
              </a:spcBef>
              <a:spcAft>
                <a:spcPts val="0"/>
              </a:spcAft>
              <a:buSzPts val="1600"/>
              <a:buChar char="▫"/>
              <a:defRPr sz="1600"/>
            </a:lvl4pPr>
            <a:lvl5pPr indent="-330200" lvl="4" marL="2286000" rtl="0">
              <a:spcBef>
                <a:spcPts val="0"/>
              </a:spcBef>
              <a:spcAft>
                <a:spcPts val="0"/>
              </a:spcAft>
              <a:buSzPts val="1600"/>
              <a:buChar char="▫"/>
              <a:defRPr sz="1600"/>
            </a:lvl5pPr>
            <a:lvl6pPr indent="-330200" lvl="5" marL="2743200" rtl="0">
              <a:spcBef>
                <a:spcPts val="0"/>
              </a:spcBef>
              <a:spcAft>
                <a:spcPts val="0"/>
              </a:spcAft>
              <a:buSzPts val="1600"/>
              <a:buChar char="▫"/>
              <a:defRPr sz="1600"/>
            </a:lvl6pPr>
            <a:lvl7pPr indent="-330200" lvl="6" marL="3200400" rtl="0">
              <a:spcBef>
                <a:spcPts val="0"/>
              </a:spcBef>
              <a:spcAft>
                <a:spcPts val="0"/>
              </a:spcAft>
              <a:buSzPts val="1600"/>
              <a:buChar char="●"/>
              <a:defRPr sz="1600"/>
            </a:lvl7pPr>
            <a:lvl8pPr indent="-330200" lvl="7" marL="3657600" rtl="0">
              <a:spcBef>
                <a:spcPts val="0"/>
              </a:spcBef>
              <a:spcAft>
                <a:spcPts val="0"/>
              </a:spcAft>
              <a:buSzPts val="1600"/>
              <a:buChar char="○"/>
              <a:defRPr sz="1600"/>
            </a:lvl8pPr>
            <a:lvl9pPr indent="-330200" lvl="8" marL="4114800" rtl="0">
              <a:spcBef>
                <a:spcPts val="0"/>
              </a:spcBef>
              <a:spcAft>
                <a:spcPts val="0"/>
              </a:spcAft>
              <a:buSzPts val="1600"/>
              <a:buChar char="■"/>
              <a:defRPr sz="1600"/>
            </a:lvl9pPr>
          </a:lstStyle>
          <a:p/>
        </p:txBody>
      </p:sp>
      <p:grpSp>
        <p:nvGrpSpPr>
          <p:cNvPr id="2125" name="Google Shape;2125;p7"/>
          <p:cNvGrpSpPr/>
          <p:nvPr/>
        </p:nvGrpSpPr>
        <p:grpSpPr>
          <a:xfrm rot="10800000">
            <a:off x="8851487" y="28707"/>
            <a:ext cx="264012" cy="5086302"/>
            <a:chOff x="5307800" y="238125"/>
            <a:chExt cx="271925" cy="5238750"/>
          </a:xfrm>
        </p:grpSpPr>
        <p:sp>
          <p:nvSpPr>
            <p:cNvPr id="2126" name="Google Shape;2126;p7"/>
            <p:cNvSpPr/>
            <p:nvPr/>
          </p:nvSpPr>
          <p:spPr>
            <a:xfrm>
              <a:off x="5307800" y="238125"/>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7"/>
            <p:cNvSpPr/>
            <p:nvPr/>
          </p:nvSpPr>
          <p:spPr>
            <a:xfrm>
              <a:off x="5307800" y="388625"/>
              <a:ext cx="121425" cy="121400"/>
            </a:xfrm>
            <a:custGeom>
              <a:rect b="b" l="l" r="r" t="t"/>
              <a:pathLst>
                <a:path extrusionOk="0" h="4856" w="4857">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7"/>
            <p:cNvSpPr/>
            <p:nvPr/>
          </p:nvSpPr>
          <p:spPr>
            <a:xfrm>
              <a:off x="5307800" y="539125"/>
              <a:ext cx="121425" cy="121425"/>
            </a:xfrm>
            <a:custGeom>
              <a:rect b="b" l="l" r="r" t="t"/>
              <a:pathLst>
                <a:path extrusionOk="0" h="4857"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7"/>
            <p:cNvSpPr/>
            <p:nvPr/>
          </p:nvSpPr>
          <p:spPr>
            <a:xfrm>
              <a:off x="5307800" y="689650"/>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7"/>
            <p:cNvSpPr/>
            <p:nvPr/>
          </p:nvSpPr>
          <p:spPr>
            <a:xfrm>
              <a:off x="5307800" y="840150"/>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7"/>
            <p:cNvSpPr/>
            <p:nvPr/>
          </p:nvSpPr>
          <p:spPr>
            <a:xfrm>
              <a:off x="5307800" y="990675"/>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7"/>
            <p:cNvSpPr/>
            <p:nvPr/>
          </p:nvSpPr>
          <p:spPr>
            <a:xfrm>
              <a:off x="5307800" y="1141175"/>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 name="Google Shape;2133;p7"/>
            <p:cNvSpPr/>
            <p:nvPr/>
          </p:nvSpPr>
          <p:spPr>
            <a:xfrm>
              <a:off x="5307800" y="1291700"/>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4" name="Google Shape;2134;p7"/>
            <p:cNvSpPr/>
            <p:nvPr/>
          </p:nvSpPr>
          <p:spPr>
            <a:xfrm>
              <a:off x="5307800" y="1442200"/>
              <a:ext cx="121425" cy="121400"/>
            </a:xfrm>
            <a:custGeom>
              <a:rect b="b" l="l" r="r" t="t"/>
              <a:pathLst>
                <a:path extrusionOk="0" h="4856" w="4857">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5" name="Google Shape;2135;p7"/>
            <p:cNvSpPr/>
            <p:nvPr/>
          </p:nvSpPr>
          <p:spPr>
            <a:xfrm>
              <a:off x="5307800" y="1592700"/>
              <a:ext cx="121425" cy="121425"/>
            </a:xfrm>
            <a:custGeom>
              <a:rect b="b" l="l" r="r" t="t"/>
              <a:pathLst>
                <a:path extrusionOk="0" h="4857"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 name="Google Shape;2136;p7"/>
            <p:cNvSpPr/>
            <p:nvPr/>
          </p:nvSpPr>
          <p:spPr>
            <a:xfrm>
              <a:off x="5307800" y="1743225"/>
              <a:ext cx="121425" cy="121400"/>
            </a:xfrm>
            <a:custGeom>
              <a:rect b="b" l="l" r="r" t="t"/>
              <a:pathLst>
                <a:path extrusionOk="0" h="4856" w="4857">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7" name="Google Shape;2137;p7"/>
            <p:cNvSpPr/>
            <p:nvPr/>
          </p:nvSpPr>
          <p:spPr>
            <a:xfrm>
              <a:off x="5307800" y="1893725"/>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8" name="Google Shape;2138;p7"/>
            <p:cNvSpPr/>
            <p:nvPr/>
          </p:nvSpPr>
          <p:spPr>
            <a:xfrm>
              <a:off x="5307800" y="2044250"/>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9" name="Google Shape;2139;p7"/>
            <p:cNvSpPr/>
            <p:nvPr/>
          </p:nvSpPr>
          <p:spPr>
            <a:xfrm>
              <a:off x="5307800" y="2194750"/>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7"/>
            <p:cNvSpPr/>
            <p:nvPr/>
          </p:nvSpPr>
          <p:spPr>
            <a:xfrm>
              <a:off x="5307800" y="2345275"/>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1" name="Google Shape;2141;p7"/>
            <p:cNvSpPr/>
            <p:nvPr/>
          </p:nvSpPr>
          <p:spPr>
            <a:xfrm>
              <a:off x="5307800" y="2495775"/>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7"/>
            <p:cNvSpPr/>
            <p:nvPr/>
          </p:nvSpPr>
          <p:spPr>
            <a:xfrm>
              <a:off x="5307800" y="2646275"/>
              <a:ext cx="121425" cy="121425"/>
            </a:xfrm>
            <a:custGeom>
              <a:rect b="b" l="l" r="r" t="t"/>
              <a:pathLst>
                <a:path extrusionOk="0" h="4857"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p7"/>
            <p:cNvSpPr/>
            <p:nvPr/>
          </p:nvSpPr>
          <p:spPr>
            <a:xfrm>
              <a:off x="5307800" y="2796800"/>
              <a:ext cx="121425" cy="121400"/>
            </a:xfrm>
            <a:custGeom>
              <a:rect b="b" l="l" r="r" t="t"/>
              <a:pathLst>
                <a:path extrusionOk="0" h="4856" w="4857">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 name="Google Shape;2144;p7"/>
            <p:cNvSpPr/>
            <p:nvPr/>
          </p:nvSpPr>
          <p:spPr>
            <a:xfrm>
              <a:off x="5307800" y="2947300"/>
              <a:ext cx="121425" cy="121425"/>
            </a:xfrm>
            <a:custGeom>
              <a:rect b="b" l="l" r="r" t="t"/>
              <a:pathLst>
                <a:path extrusionOk="0" h="4857"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5" name="Google Shape;2145;p7"/>
            <p:cNvSpPr/>
            <p:nvPr/>
          </p:nvSpPr>
          <p:spPr>
            <a:xfrm>
              <a:off x="5307800" y="3097825"/>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6" name="Google Shape;2146;p7"/>
            <p:cNvSpPr/>
            <p:nvPr/>
          </p:nvSpPr>
          <p:spPr>
            <a:xfrm>
              <a:off x="5307800" y="3248325"/>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7" name="Google Shape;2147;p7"/>
            <p:cNvSpPr/>
            <p:nvPr/>
          </p:nvSpPr>
          <p:spPr>
            <a:xfrm>
              <a:off x="5307800" y="3398850"/>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 name="Google Shape;2148;p7"/>
            <p:cNvSpPr/>
            <p:nvPr/>
          </p:nvSpPr>
          <p:spPr>
            <a:xfrm>
              <a:off x="5307800" y="3549350"/>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7"/>
            <p:cNvSpPr/>
            <p:nvPr/>
          </p:nvSpPr>
          <p:spPr>
            <a:xfrm>
              <a:off x="5307800" y="3699875"/>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7"/>
            <p:cNvSpPr/>
            <p:nvPr/>
          </p:nvSpPr>
          <p:spPr>
            <a:xfrm>
              <a:off x="5307800" y="3850375"/>
              <a:ext cx="121425" cy="121400"/>
            </a:xfrm>
            <a:custGeom>
              <a:rect b="b" l="l" r="r" t="t"/>
              <a:pathLst>
                <a:path extrusionOk="0" h="4856" w="4857">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 name="Google Shape;2151;p7"/>
            <p:cNvSpPr/>
            <p:nvPr/>
          </p:nvSpPr>
          <p:spPr>
            <a:xfrm>
              <a:off x="5307800" y="4000875"/>
              <a:ext cx="121425" cy="121425"/>
            </a:xfrm>
            <a:custGeom>
              <a:rect b="b" l="l" r="r" t="t"/>
              <a:pathLst>
                <a:path extrusionOk="0" h="4857"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2" name="Google Shape;2152;p7"/>
            <p:cNvSpPr/>
            <p:nvPr/>
          </p:nvSpPr>
          <p:spPr>
            <a:xfrm>
              <a:off x="5307800" y="4151400"/>
              <a:ext cx="121425" cy="121400"/>
            </a:xfrm>
            <a:custGeom>
              <a:rect b="b" l="l" r="r" t="t"/>
              <a:pathLst>
                <a:path extrusionOk="0" h="4856" w="4857">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3" name="Google Shape;2153;p7"/>
            <p:cNvSpPr/>
            <p:nvPr/>
          </p:nvSpPr>
          <p:spPr>
            <a:xfrm>
              <a:off x="5307800" y="4301900"/>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4" name="Google Shape;2154;p7"/>
            <p:cNvSpPr/>
            <p:nvPr/>
          </p:nvSpPr>
          <p:spPr>
            <a:xfrm>
              <a:off x="5307800" y="4452425"/>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 name="Google Shape;2155;p7"/>
            <p:cNvSpPr/>
            <p:nvPr/>
          </p:nvSpPr>
          <p:spPr>
            <a:xfrm>
              <a:off x="5307800" y="4602925"/>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 name="Google Shape;2156;p7"/>
            <p:cNvSpPr/>
            <p:nvPr/>
          </p:nvSpPr>
          <p:spPr>
            <a:xfrm>
              <a:off x="5307800" y="4753450"/>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7"/>
            <p:cNvSpPr/>
            <p:nvPr/>
          </p:nvSpPr>
          <p:spPr>
            <a:xfrm>
              <a:off x="5307800" y="4903950"/>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7"/>
            <p:cNvSpPr/>
            <p:nvPr/>
          </p:nvSpPr>
          <p:spPr>
            <a:xfrm>
              <a:off x="5307800" y="5054450"/>
              <a:ext cx="121425" cy="121425"/>
            </a:xfrm>
            <a:custGeom>
              <a:rect b="b" l="l" r="r" t="t"/>
              <a:pathLst>
                <a:path extrusionOk="0" h="4857"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p7"/>
            <p:cNvSpPr/>
            <p:nvPr/>
          </p:nvSpPr>
          <p:spPr>
            <a:xfrm>
              <a:off x="5307800" y="5204975"/>
              <a:ext cx="121425" cy="121400"/>
            </a:xfrm>
            <a:custGeom>
              <a:rect b="b" l="l" r="r" t="t"/>
              <a:pathLst>
                <a:path extrusionOk="0" h="4856" w="4857">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 name="Google Shape;2160;p7"/>
            <p:cNvSpPr/>
            <p:nvPr/>
          </p:nvSpPr>
          <p:spPr>
            <a:xfrm>
              <a:off x="5307800" y="5355475"/>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7"/>
            <p:cNvSpPr/>
            <p:nvPr/>
          </p:nvSpPr>
          <p:spPr>
            <a:xfrm>
              <a:off x="5458325" y="238125"/>
              <a:ext cx="121400" cy="121400"/>
            </a:xfrm>
            <a:custGeom>
              <a:rect b="b" l="l" r="r" t="t"/>
              <a:pathLst>
                <a:path extrusionOk="0" h="4856" w="4856">
                  <a:moveTo>
                    <a:pt x="0" y="0"/>
                  </a:moveTo>
                  <a:lnTo>
                    <a:pt x="0"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7"/>
            <p:cNvSpPr/>
            <p:nvPr/>
          </p:nvSpPr>
          <p:spPr>
            <a:xfrm>
              <a:off x="5458325" y="539125"/>
              <a:ext cx="121400" cy="121425"/>
            </a:xfrm>
            <a:custGeom>
              <a:rect b="b" l="l" r="r" t="t"/>
              <a:pathLst>
                <a:path extrusionOk="0" h="4857"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 name="Google Shape;2163;p7"/>
            <p:cNvSpPr/>
            <p:nvPr/>
          </p:nvSpPr>
          <p:spPr>
            <a:xfrm>
              <a:off x="5458325" y="990675"/>
              <a:ext cx="121400" cy="121400"/>
            </a:xfrm>
            <a:custGeom>
              <a:rect b="b" l="l" r="r" t="t"/>
              <a:pathLst>
                <a:path extrusionOk="0" h="4856" w="4856">
                  <a:moveTo>
                    <a:pt x="0" y="0"/>
                  </a:moveTo>
                  <a:lnTo>
                    <a:pt x="0"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p7"/>
            <p:cNvSpPr/>
            <p:nvPr/>
          </p:nvSpPr>
          <p:spPr>
            <a:xfrm>
              <a:off x="5458325" y="1141175"/>
              <a:ext cx="121400" cy="121400"/>
            </a:xfrm>
            <a:custGeom>
              <a:rect b="b" l="l" r="r" t="t"/>
              <a:pathLst>
                <a:path extrusionOk="0" h="4856"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5" name="Google Shape;2165;p7"/>
            <p:cNvSpPr/>
            <p:nvPr/>
          </p:nvSpPr>
          <p:spPr>
            <a:xfrm>
              <a:off x="5458325" y="1442200"/>
              <a:ext cx="121400" cy="121400"/>
            </a:xfrm>
            <a:custGeom>
              <a:rect b="b" l="l" r="r" t="t"/>
              <a:pathLst>
                <a:path extrusionOk="0" h="4856" w="4856">
                  <a:moveTo>
                    <a:pt x="0" y="0"/>
                  </a:moveTo>
                  <a:lnTo>
                    <a:pt x="0"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 name="Google Shape;2166;p7"/>
            <p:cNvSpPr/>
            <p:nvPr/>
          </p:nvSpPr>
          <p:spPr>
            <a:xfrm>
              <a:off x="5458325" y="1592700"/>
              <a:ext cx="121400" cy="121425"/>
            </a:xfrm>
            <a:custGeom>
              <a:rect b="b" l="l" r="r" t="t"/>
              <a:pathLst>
                <a:path extrusionOk="0" h="4857"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 name="Google Shape;2167;p7"/>
            <p:cNvSpPr/>
            <p:nvPr/>
          </p:nvSpPr>
          <p:spPr>
            <a:xfrm>
              <a:off x="5458325" y="2194750"/>
              <a:ext cx="121400" cy="121400"/>
            </a:xfrm>
            <a:custGeom>
              <a:rect b="b" l="l" r="r" t="t"/>
              <a:pathLst>
                <a:path extrusionOk="0" h="4856"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8" name="Google Shape;2168;p7"/>
            <p:cNvSpPr/>
            <p:nvPr/>
          </p:nvSpPr>
          <p:spPr>
            <a:xfrm>
              <a:off x="5458325" y="2345275"/>
              <a:ext cx="121400" cy="121400"/>
            </a:xfrm>
            <a:custGeom>
              <a:rect b="b" l="l" r="r" t="t"/>
              <a:pathLst>
                <a:path extrusionOk="0" h="4856" w="4856">
                  <a:moveTo>
                    <a:pt x="0" y="0"/>
                  </a:moveTo>
                  <a:lnTo>
                    <a:pt x="0"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p7"/>
            <p:cNvSpPr/>
            <p:nvPr/>
          </p:nvSpPr>
          <p:spPr>
            <a:xfrm>
              <a:off x="5458325" y="2495775"/>
              <a:ext cx="121400" cy="121400"/>
            </a:xfrm>
            <a:custGeom>
              <a:rect b="b" l="l" r="r" t="t"/>
              <a:pathLst>
                <a:path extrusionOk="0" h="4856"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0" name="Google Shape;2170;p7"/>
            <p:cNvSpPr/>
            <p:nvPr/>
          </p:nvSpPr>
          <p:spPr>
            <a:xfrm>
              <a:off x="5458325" y="2646275"/>
              <a:ext cx="121400" cy="121425"/>
            </a:xfrm>
            <a:custGeom>
              <a:rect b="b" l="l" r="r" t="t"/>
              <a:pathLst>
                <a:path extrusionOk="0" h="4857"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1" name="Google Shape;2171;p7"/>
            <p:cNvSpPr/>
            <p:nvPr/>
          </p:nvSpPr>
          <p:spPr>
            <a:xfrm>
              <a:off x="5458325" y="2947300"/>
              <a:ext cx="121400" cy="121425"/>
            </a:xfrm>
            <a:custGeom>
              <a:rect b="b" l="l" r="r" t="t"/>
              <a:pathLst>
                <a:path extrusionOk="0" h="4857"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2" name="Google Shape;2172;p7"/>
            <p:cNvSpPr/>
            <p:nvPr/>
          </p:nvSpPr>
          <p:spPr>
            <a:xfrm>
              <a:off x="5458325" y="3248325"/>
              <a:ext cx="121400" cy="121400"/>
            </a:xfrm>
            <a:custGeom>
              <a:rect b="b" l="l" r="r" t="t"/>
              <a:pathLst>
                <a:path extrusionOk="0" h="4856"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3" name="Google Shape;2173;p7"/>
            <p:cNvSpPr/>
            <p:nvPr/>
          </p:nvSpPr>
          <p:spPr>
            <a:xfrm>
              <a:off x="5458325" y="3398850"/>
              <a:ext cx="121400" cy="121400"/>
            </a:xfrm>
            <a:custGeom>
              <a:rect b="b" l="l" r="r" t="t"/>
              <a:pathLst>
                <a:path extrusionOk="0" h="4856" w="4856">
                  <a:moveTo>
                    <a:pt x="0" y="0"/>
                  </a:moveTo>
                  <a:lnTo>
                    <a:pt x="0"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4" name="Google Shape;2174;p7"/>
            <p:cNvSpPr/>
            <p:nvPr/>
          </p:nvSpPr>
          <p:spPr>
            <a:xfrm>
              <a:off x="5458325" y="3699875"/>
              <a:ext cx="121400" cy="121400"/>
            </a:xfrm>
            <a:custGeom>
              <a:rect b="b" l="l" r="r" t="t"/>
              <a:pathLst>
                <a:path extrusionOk="0" h="4856" w="4856">
                  <a:moveTo>
                    <a:pt x="0" y="0"/>
                  </a:moveTo>
                  <a:lnTo>
                    <a:pt x="0"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5" name="Google Shape;2175;p7"/>
            <p:cNvSpPr/>
            <p:nvPr/>
          </p:nvSpPr>
          <p:spPr>
            <a:xfrm>
              <a:off x="5458325" y="3850375"/>
              <a:ext cx="121400" cy="121400"/>
            </a:xfrm>
            <a:custGeom>
              <a:rect b="b" l="l" r="r" t="t"/>
              <a:pathLst>
                <a:path extrusionOk="0" h="4856" w="4856">
                  <a:moveTo>
                    <a:pt x="0" y="0"/>
                  </a:moveTo>
                  <a:lnTo>
                    <a:pt x="0"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6" name="Google Shape;2176;p7"/>
            <p:cNvSpPr/>
            <p:nvPr/>
          </p:nvSpPr>
          <p:spPr>
            <a:xfrm>
              <a:off x="5458325" y="4000875"/>
              <a:ext cx="121400" cy="121425"/>
            </a:xfrm>
            <a:custGeom>
              <a:rect b="b" l="l" r="r" t="t"/>
              <a:pathLst>
                <a:path extrusionOk="0" h="4857"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7" name="Google Shape;2177;p7"/>
            <p:cNvSpPr/>
            <p:nvPr/>
          </p:nvSpPr>
          <p:spPr>
            <a:xfrm>
              <a:off x="5458325" y="4151400"/>
              <a:ext cx="121400" cy="121400"/>
            </a:xfrm>
            <a:custGeom>
              <a:rect b="b" l="l" r="r" t="t"/>
              <a:pathLst>
                <a:path extrusionOk="0" h="4856" w="4856">
                  <a:moveTo>
                    <a:pt x="0" y="0"/>
                  </a:moveTo>
                  <a:lnTo>
                    <a:pt x="0"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8" name="Google Shape;2178;p7"/>
            <p:cNvSpPr/>
            <p:nvPr/>
          </p:nvSpPr>
          <p:spPr>
            <a:xfrm>
              <a:off x="5458325" y="4602925"/>
              <a:ext cx="121400" cy="121400"/>
            </a:xfrm>
            <a:custGeom>
              <a:rect b="b" l="l" r="r" t="t"/>
              <a:pathLst>
                <a:path extrusionOk="0" h="4856"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9" name="Google Shape;2179;p7"/>
            <p:cNvSpPr/>
            <p:nvPr/>
          </p:nvSpPr>
          <p:spPr>
            <a:xfrm>
              <a:off x="5458325" y="4753450"/>
              <a:ext cx="121400" cy="121400"/>
            </a:xfrm>
            <a:custGeom>
              <a:rect b="b" l="l" r="r" t="t"/>
              <a:pathLst>
                <a:path extrusionOk="0" h="4856" w="4856">
                  <a:moveTo>
                    <a:pt x="0" y="0"/>
                  </a:moveTo>
                  <a:lnTo>
                    <a:pt x="0"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0" name="Google Shape;2180;p7"/>
            <p:cNvSpPr/>
            <p:nvPr/>
          </p:nvSpPr>
          <p:spPr>
            <a:xfrm>
              <a:off x="5458325" y="5054450"/>
              <a:ext cx="121400" cy="121425"/>
            </a:xfrm>
            <a:custGeom>
              <a:rect b="b" l="l" r="r" t="t"/>
              <a:pathLst>
                <a:path extrusionOk="0" h="4857"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7"/>
            <p:cNvSpPr/>
            <p:nvPr/>
          </p:nvSpPr>
          <p:spPr>
            <a:xfrm>
              <a:off x="5458325" y="5204975"/>
              <a:ext cx="121400" cy="121400"/>
            </a:xfrm>
            <a:custGeom>
              <a:rect b="b" l="l" r="r" t="t"/>
              <a:pathLst>
                <a:path extrusionOk="0" h="4856" w="4856">
                  <a:moveTo>
                    <a:pt x="0" y="0"/>
                  </a:moveTo>
                  <a:lnTo>
                    <a:pt x="0"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 name="Google Shape;2182;p7"/>
            <p:cNvSpPr/>
            <p:nvPr/>
          </p:nvSpPr>
          <p:spPr>
            <a:xfrm>
              <a:off x="5458325" y="5355475"/>
              <a:ext cx="121400" cy="121400"/>
            </a:xfrm>
            <a:custGeom>
              <a:rect b="b" l="l" r="r" t="t"/>
              <a:pathLst>
                <a:path extrusionOk="0" h="4856"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83" name="Google Shape;2183;p7"/>
          <p:cNvGrpSpPr/>
          <p:nvPr/>
        </p:nvGrpSpPr>
        <p:grpSpPr>
          <a:xfrm rot="10800000">
            <a:off x="7828571" y="28707"/>
            <a:ext cx="1140783" cy="5086302"/>
            <a:chOff x="5458325" y="238125"/>
            <a:chExt cx="1174975" cy="5238750"/>
          </a:xfrm>
        </p:grpSpPr>
        <p:sp>
          <p:nvSpPr>
            <p:cNvPr id="2184" name="Google Shape;2184;p7"/>
            <p:cNvSpPr/>
            <p:nvPr/>
          </p:nvSpPr>
          <p:spPr>
            <a:xfrm>
              <a:off x="5458325" y="388625"/>
              <a:ext cx="121400" cy="121400"/>
            </a:xfrm>
            <a:custGeom>
              <a:rect b="b" l="l" r="r" t="t"/>
              <a:pathLst>
                <a:path extrusionOk="0" h="4856" w="4856">
                  <a:moveTo>
                    <a:pt x="0" y="0"/>
                  </a:moveTo>
                  <a:lnTo>
                    <a:pt x="0"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7"/>
            <p:cNvSpPr/>
            <p:nvPr/>
          </p:nvSpPr>
          <p:spPr>
            <a:xfrm>
              <a:off x="5458325" y="689650"/>
              <a:ext cx="121400" cy="121400"/>
            </a:xfrm>
            <a:custGeom>
              <a:rect b="b" l="l" r="r" t="t"/>
              <a:pathLst>
                <a:path extrusionOk="0" h="4856" w="4856">
                  <a:moveTo>
                    <a:pt x="0" y="0"/>
                  </a:moveTo>
                  <a:lnTo>
                    <a:pt x="0"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7"/>
            <p:cNvSpPr/>
            <p:nvPr/>
          </p:nvSpPr>
          <p:spPr>
            <a:xfrm>
              <a:off x="5458325" y="840150"/>
              <a:ext cx="121400" cy="121400"/>
            </a:xfrm>
            <a:custGeom>
              <a:rect b="b" l="l" r="r" t="t"/>
              <a:pathLst>
                <a:path extrusionOk="0" h="4856" w="4856">
                  <a:moveTo>
                    <a:pt x="0" y="1"/>
                  </a:moveTo>
                  <a:lnTo>
                    <a:pt x="0"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 name="Google Shape;2187;p7"/>
            <p:cNvSpPr/>
            <p:nvPr/>
          </p:nvSpPr>
          <p:spPr>
            <a:xfrm>
              <a:off x="5458325" y="1291700"/>
              <a:ext cx="121400" cy="121400"/>
            </a:xfrm>
            <a:custGeom>
              <a:rect b="b" l="l" r="r" t="t"/>
              <a:pathLst>
                <a:path extrusionOk="0" h="4856" w="4856">
                  <a:moveTo>
                    <a:pt x="0" y="0"/>
                  </a:moveTo>
                  <a:lnTo>
                    <a:pt x="0"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8" name="Google Shape;2188;p7"/>
            <p:cNvSpPr/>
            <p:nvPr/>
          </p:nvSpPr>
          <p:spPr>
            <a:xfrm>
              <a:off x="5458325" y="1743225"/>
              <a:ext cx="121400" cy="121400"/>
            </a:xfrm>
            <a:custGeom>
              <a:rect b="b" l="l" r="r" t="t"/>
              <a:pathLst>
                <a:path extrusionOk="0" h="4856" w="4856">
                  <a:moveTo>
                    <a:pt x="0" y="0"/>
                  </a:moveTo>
                  <a:lnTo>
                    <a:pt x="0"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 name="Google Shape;2189;p7"/>
            <p:cNvSpPr/>
            <p:nvPr/>
          </p:nvSpPr>
          <p:spPr>
            <a:xfrm>
              <a:off x="5458325" y="1893725"/>
              <a:ext cx="121400" cy="121400"/>
            </a:xfrm>
            <a:custGeom>
              <a:rect b="b" l="l" r="r" t="t"/>
              <a:pathLst>
                <a:path extrusionOk="0" h="4856" w="4856">
                  <a:moveTo>
                    <a:pt x="0" y="1"/>
                  </a:moveTo>
                  <a:lnTo>
                    <a:pt x="0"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7"/>
            <p:cNvSpPr/>
            <p:nvPr/>
          </p:nvSpPr>
          <p:spPr>
            <a:xfrm>
              <a:off x="5458325" y="2044250"/>
              <a:ext cx="121400" cy="121400"/>
            </a:xfrm>
            <a:custGeom>
              <a:rect b="b" l="l" r="r" t="t"/>
              <a:pathLst>
                <a:path extrusionOk="0" h="4856" w="4856">
                  <a:moveTo>
                    <a:pt x="0" y="0"/>
                  </a:moveTo>
                  <a:lnTo>
                    <a:pt x="0"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7"/>
            <p:cNvSpPr/>
            <p:nvPr/>
          </p:nvSpPr>
          <p:spPr>
            <a:xfrm>
              <a:off x="5458325" y="2796800"/>
              <a:ext cx="121400" cy="121400"/>
            </a:xfrm>
            <a:custGeom>
              <a:rect b="b" l="l" r="r" t="t"/>
              <a:pathLst>
                <a:path extrusionOk="0" h="4856" w="4856">
                  <a:moveTo>
                    <a:pt x="0" y="0"/>
                  </a:moveTo>
                  <a:lnTo>
                    <a:pt x="0"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 name="Google Shape;2192;p7"/>
            <p:cNvSpPr/>
            <p:nvPr/>
          </p:nvSpPr>
          <p:spPr>
            <a:xfrm>
              <a:off x="5458325" y="3097825"/>
              <a:ext cx="121400" cy="121400"/>
            </a:xfrm>
            <a:custGeom>
              <a:rect b="b" l="l" r="r" t="t"/>
              <a:pathLst>
                <a:path extrusionOk="0" h="4856" w="4856">
                  <a:moveTo>
                    <a:pt x="0" y="0"/>
                  </a:moveTo>
                  <a:lnTo>
                    <a:pt x="0"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 name="Google Shape;2193;p7"/>
            <p:cNvSpPr/>
            <p:nvPr/>
          </p:nvSpPr>
          <p:spPr>
            <a:xfrm>
              <a:off x="5458325" y="3549350"/>
              <a:ext cx="121400" cy="121400"/>
            </a:xfrm>
            <a:custGeom>
              <a:rect b="b" l="l" r="r" t="t"/>
              <a:pathLst>
                <a:path extrusionOk="0" h="4856" w="4856">
                  <a:moveTo>
                    <a:pt x="0" y="1"/>
                  </a:moveTo>
                  <a:lnTo>
                    <a:pt x="0"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4" name="Google Shape;2194;p7"/>
            <p:cNvSpPr/>
            <p:nvPr/>
          </p:nvSpPr>
          <p:spPr>
            <a:xfrm>
              <a:off x="5458325" y="4301900"/>
              <a:ext cx="121400" cy="121400"/>
            </a:xfrm>
            <a:custGeom>
              <a:rect b="b" l="l" r="r" t="t"/>
              <a:pathLst>
                <a:path extrusionOk="0" h="4856" w="4856">
                  <a:moveTo>
                    <a:pt x="0" y="1"/>
                  </a:moveTo>
                  <a:lnTo>
                    <a:pt x="0"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5" name="Google Shape;2195;p7"/>
            <p:cNvSpPr/>
            <p:nvPr/>
          </p:nvSpPr>
          <p:spPr>
            <a:xfrm>
              <a:off x="5458325" y="4452425"/>
              <a:ext cx="121400" cy="121400"/>
            </a:xfrm>
            <a:custGeom>
              <a:rect b="b" l="l" r="r" t="t"/>
              <a:pathLst>
                <a:path extrusionOk="0" h="4856" w="4856">
                  <a:moveTo>
                    <a:pt x="0" y="0"/>
                  </a:moveTo>
                  <a:lnTo>
                    <a:pt x="0"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6" name="Google Shape;2196;p7"/>
            <p:cNvSpPr/>
            <p:nvPr/>
          </p:nvSpPr>
          <p:spPr>
            <a:xfrm>
              <a:off x="5458325" y="4903950"/>
              <a:ext cx="121400" cy="121400"/>
            </a:xfrm>
            <a:custGeom>
              <a:rect b="b" l="l" r="r" t="t"/>
              <a:pathLst>
                <a:path extrusionOk="0" h="4856" w="4856">
                  <a:moveTo>
                    <a:pt x="0" y="1"/>
                  </a:moveTo>
                  <a:lnTo>
                    <a:pt x="0"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7" name="Google Shape;2197;p7"/>
            <p:cNvSpPr/>
            <p:nvPr/>
          </p:nvSpPr>
          <p:spPr>
            <a:xfrm>
              <a:off x="5608825" y="238125"/>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8" name="Google Shape;2198;p7"/>
            <p:cNvSpPr/>
            <p:nvPr/>
          </p:nvSpPr>
          <p:spPr>
            <a:xfrm>
              <a:off x="5608825" y="539125"/>
              <a:ext cx="121400" cy="121425"/>
            </a:xfrm>
            <a:custGeom>
              <a:rect b="b" l="l" r="r" t="t"/>
              <a:pathLst>
                <a:path extrusionOk="0" h="4857"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 name="Google Shape;2199;p7"/>
            <p:cNvSpPr/>
            <p:nvPr/>
          </p:nvSpPr>
          <p:spPr>
            <a:xfrm>
              <a:off x="5608825" y="689650"/>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 name="Google Shape;2200;p7"/>
            <p:cNvSpPr/>
            <p:nvPr/>
          </p:nvSpPr>
          <p:spPr>
            <a:xfrm>
              <a:off x="5608825" y="840150"/>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 name="Google Shape;2201;p7"/>
            <p:cNvSpPr/>
            <p:nvPr/>
          </p:nvSpPr>
          <p:spPr>
            <a:xfrm>
              <a:off x="5608825" y="990675"/>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 name="Google Shape;2202;p7"/>
            <p:cNvSpPr/>
            <p:nvPr/>
          </p:nvSpPr>
          <p:spPr>
            <a:xfrm>
              <a:off x="5608825" y="1141175"/>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7"/>
            <p:cNvSpPr/>
            <p:nvPr/>
          </p:nvSpPr>
          <p:spPr>
            <a:xfrm>
              <a:off x="5608825" y="1291700"/>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7"/>
            <p:cNvSpPr/>
            <p:nvPr/>
          </p:nvSpPr>
          <p:spPr>
            <a:xfrm>
              <a:off x="5608825" y="1442200"/>
              <a:ext cx="121400" cy="121400"/>
            </a:xfrm>
            <a:custGeom>
              <a:rect b="b" l="l" r="r" t="t"/>
              <a:pathLst>
                <a:path extrusionOk="0" h="4856" w="4856">
                  <a:moveTo>
                    <a:pt x="1" y="0"/>
                  </a:moveTo>
                  <a:lnTo>
                    <a:pt x="1"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7"/>
            <p:cNvSpPr/>
            <p:nvPr/>
          </p:nvSpPr>
          <p:spPr>
            <a:xfrm>
              <a:off x="5608825" y="1592700"/>
              <a:ext cx="121400" cy="121425"/>
            </a:xfrm>
            <a:custGeom>
              <a:rect b="b" l="l" r="r" t="t"/>
              <a:pathLst>
                <a:path extrusionOk="0" h="4857"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7"/>
            <p:cNvSpPr/>
            <p:nvPr/>
          </p:nvSpPr>
          <p:spPr>
            <a:xfrm>
              <a:off x="5608825" y="1743225"/>
              <a:ext cx="121400" cy="121400"/>
            </a:xfrm>
            <a:custGeom>
              <a:rect b="b" l="l" r="r" t="t"/>
              <a:pathLst>
                <a:path extrusionOk="0" h="4856" w="4856">
                  <a:moveTo>
                    <a:pt x="1" y="0"/>
                  </a:moveTo>
                  <a:lnTo>
                    <a:pt x="1"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 name="Google Shape;2207;p7"/>
            <p:cNvSpPr/>
            <p:nvPr/>
          </p:nvSpPr>
          <p:spPr>
            <a:xfrm>
              <a:off x="5608825" y="1893725"/>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7"/>
            <p:cNvSpPr/>
            <p:nvPr/>
          </p:nvSpPr>
          <p:spPr>
            <a:xfrm>
              <a:off x="5608825" y="2044250"/>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7"/>
            <p:cNvSpPr/>
            <p:nvPr/>
          </p:nvSpPr>
          <p:spPr>
            <a:xfrm>
              <a:off x="5608825" y="2194750"/>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7"/>
            <p:cNvSpPr/>
            <p:nvPr/>
          </p:nvSpPr>
          <p:spPr>
            <a:xfrm>
              <a:off x="5608825" y="2495775"/>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1" name="Google Shape;2211;p7"/>
            <p:cNvSpPr/>
            <p:nvPr/>
          </p:nvSpPr>
          <p:spPr>
            <a:xfrm>
              <a:off x="5608825" y="2646275"/>
              <a:ext cx="121400" cy="121425"/>
            </a:xfrm>
            <a:custGeom>
              <a:rect b="b" l="l" r="r" t="t"/>
              <a:pathLst>
                <a:path extrusionOk="0" h="4857"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2" name="Google Shape;2212;p7"/>
            <p:cNvSpPr/>
            <p:nvPr/>
          </p:nvSpPr>
          <p:spPr>
            <a:xfrm>
              <a:off x="5608825" y="2947300"/>
              <a:ext cx="121400" cy="121425"/>
            </a:xfrm>
            <a:custGeom>
              <a:rect b="b" l="l" r="r" t="t"/>
              <a:pathLst>
                <a:path extrusionOk="0" h="4857"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 name="Google Shape;2213;p7"/>
            <p:cNvSpPr/>
            <p:nvPr/>
          </p:nvSpPr>
          <p:spPr>
            <a:xfrm>
              <a:off x="5608825" y="3097825"/>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 name="Google Shape;2214;p7"/>
            <p:cNvSpPr/>
            <p:nvPr/>
          </p:nvSpPr>
          <p:spPr>
            <a:xfrm>
              <a:off x="5608825" y="3248325"/>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5" name="Google Shape;2215;p7"/>
            <p:cNvSpPr/>
            <p:nvPr/>
          </p:nvSpPr>
          <p:spPr>
            <a:xfrm>
              <a:off x="5608825" y="3398850"/>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6" name="Google Shape;2216;p7"/>
            <p:cNvSpPr/>
            <p:nvPr/>
          </p:nvSpPr>
          <p:spPr>
            <a:xfrm>
              <a:off x="5608825" y="3549350"/>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7" name="Google Shape;2217;p7"/>
            <p:cNvSpPr/>
            <p:nvPr/>
          </p:nvSpPr>
          <p:spPr>
            <a:xfrm>
              <a:off x="5608825" y="3699875"/>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8" name="Google Shape;2218;p7"/>
            <p:cNvSpPr/>
            <p:nvPr/>
          </p:nvSpPr>
          <p:spPr>
            <a:xfrm>
              <a:off x="5608825" y="3850375"/>
              <a:ext cx="121400" cy="121400"/>
            </a:xfrm>
            <a:custGeom>
              <a:rect b="b" l="l" r="r" t="t"/>
              <a:pathLst>
                <a:path extrusionOk="0" h="4856" w="4856">
                  <a:moveTo>
                    <a:pt x="1" y="0"/>
                  </a:moveTo>
                  <a:lnTo>
                    <a:pt x="1"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9" name="Google Shape;2219;p7"/>
            <p:cNvSpPr/>
            <p:nvPr/>
          </p:nvSpPr>
          <p:spPr>
            <a:xfrm>
              <a:off x="5608825" y="4000875"/>
              <a:ext cx="121400" cy="121425"/>
            </a:xfrm>
            <a:custGeom>
              <a:rect b="b" l="l" r="r" t="t"/>
              <a:pathLst>
                <a:path extrusionOk="0" h="4857"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0" name="Google Shape;2220;p7"/>
            <p:cNvSpPr/>
            <p:nvPr/>
          </p:nvSpPr>
          <p:spPr>
            <a:xfrm>
              <a:off x="5608825" y="4301900"/>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1" name="Google Shape;2221;p7"/>
            <p:cNvSpPr/>
            <p:nvPr/>
          </p:nvSpPr>
          <p:spPr>
            <a:xfrm>
              <a:off x="5608825" y="4452425"/>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2" name="Google Shape;2222;p7"/>
            <p:cNvSpPr/>
            <p:nvPr/>
          </p:nvSpPr>
          <p:spPr>
            <a:xfrm>
              <a:off x="5608825" y="4602925"/>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3" name="Google Shape;2223;p7"/>
            <p:cNvSpPr/>
            <p:nvPr/>
          </p:nvSpPr>
          <p:spPr>
            <a:xfrm>
              <a:off x="5608825" y="4753450"/>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4" name="Google Shape;2224;p7"/>
            <p:cNvSpPr/>
            <p:nvPr/>
          </p:nvSpPr>
          <p:spPr>
            <a:xfrm>
              <a:off x="5608825" y="4903950"/>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5" name="Google Shape;2225;p7"/>
            <p:cNvSpPr/>
            <p:nvPr/>
          </p:nvSpPr>
          <p:spPr>
            <a:xfrm>
              <a:off x="5608825" y="5054450"/>
              <a:ext cx="121400" cy="121425"/>
            </a:xfrm>
            <a:custGeom>
              <a:rect b="b" l="l" r="r" t="t"/>
              <a:pathLst>
                <a:path extrusionOk="0" h="4857"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6" name="Google Shape;2226;p7"/>
            <p:cNvSpPr/>
            <p:nvPr/>
          </p:nvSpPr>
          <p:spPr>
            <a:xfrm>
              <a:off x="5608825" y="5204975"/>
              <a:ext cx="121400" cy="121400"/>
            </a:xfrm>
            <a:custGeom>
              <a:rect b="b" l="l" r="r" t="t"/>
              <a:pathLst>
                <a:path extrusionOk="0" h="4856" w="4856">
                  <a:moveTo>
                    <a:pt x="1" y="0"/>
                  </a:moveTo>
                  <a:lnTo>
                    <a:pt x="1"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7" name="Google Shape;2227;p7"/>
            <p:cNvSpPr/>
            <p:nvPr/>
          </p:nvSpPr>
          <p:spPr>
            <a:xfrm>
              <a:off x="5608825" y="5355475"/>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8" name="Google Shape;2228;p7"/>
            <p:cNvSpPr/>
            <p:nvPr/>
          </p:nvSpPr>
          <p:spPr>
            <a:xfrm>
              <a:off x="5759350" y="238125"/>
              <a:ext cx="121400" cy="121400"/>
            </a:xfrm>
            <a:custGeom>
              <a:rect b="b" l="l" r="r" t="t"/>
              <a:pathLst>
                <a:path extrusionOk="0" h="4856" w="4856">
                  <a:moveTo>
                    <a:pt x="0" y="0"/>
                  </a:moveTo>
                  <a:lnTo>
                    <a:pt x="0" y="4855"/>
                  </a:lnTo>
                  <a:lnTo>
                    <a:pt x="4855" y="4855"/>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 name="Google Shape;2229;p7"/>
            <p:cNvSpPr/>
            <p:nvPr/>
          </p:nvSpPr>
          <p:spPr>
            <a:xfrm>
              <a:off x="5759350" y="840150"/>
              <a:ext cx="121400" cy="121400"/>
            </a:xfrm>
            <a:custGeom>
              <a:rect b="b" l="l" r="r" t="t"/>
              <a:pathLst>
                <a:path extrusionOk="0" h="4856"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0" name="Google Shape;2230;p7"/>
            <p:cNvSpPr/>
            <p:nvPr/>
          </p:nvSpPr>
          <p:spPr>
            <a:xfrm>
              <a:off x="5759350" y="1141175"/>
              <a:ext cx="121400" cy="121400"/>
            </a:xfrm>
            <a:custGeom>
              <a:rect b="b" l="l" r="r" t="t"/>
              <a:pathLst>
                <a:path extrusionOk="0" h="4856"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1" name="Google Shape;2231;p7"/>
            <p:cNvSpPr/>
            <p:nvPr/>
          </p:nvSpPr>
          <p:spPr>
            <a:xfrm>
              <a:off x="5759350" y="1442200"/>
              <a:ext cx="121400" cy="121400"/>
            </a:xfrm>
            <a:custGeom>
              <a:rect b="b" l="l" r="r" t="t"/>
              <a:pathLst>
                <a:path extrusionOk="0" h="4856" w="4856">
                  <a:moveTo>
                    <a:pt x="0" y="0"/>
                  </a:moveTo>
                  <a:lnTo>
                    <a:pt x="0" y="4856"/>
                  </a:lnTo>
                  <a:lnTo>
                    <a:pt x="4855" y="4856"/>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 name="Google Shape;2232;p7"/>
            <p:cNvSpPr/>
            <p:nvPr/>
          </p:nvSpPr>
          <p:spPr>
            <a:xfrm>
              <a:off x="5759350" y="1893725"/>
              <a:ext cx="121400" cy="121400"/>
            </a:xfrm>
            <a:custGeom>
              <a:rect b="b" l="l" r="r" t="t"/>
              <a:pathLst>
                <a:path extrusionOk="0" h="4856"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3" name="Google Shape;2233;p7"/>
            <p:cNvSpPr/>
            <p:nvPr/>
          </p:nvSpPr>
          <p:spPr>
            <a:xfrm>
              <a:off x="5759350" y="2495775"/>
              <a:ext cx="121400" cy="121400"/>
            </a:xfrm>
            <a:custGeom>
              <a:rect b="b" l="l" r="r" t="t"/>
              <a:pathLst>
                <a:path extrusionOk="0" h="4856"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7"/>
            <p:cNvSpPr/>
            <p:nvPr/>
          </p:nvSpPr>
          <p:spPr>
            <a:xfrm>
              <a:off x="5759350" y="2646275"/>
              <a:ext cx="121400" cy="121425"/>
            </a:xfrm>
            <a:custGeom>
              <a:rect b="b" l="l" r="r" t="t"/>
              <a:pathLst>
                <a:path extrusionOk="0" h="4857"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7"/>
            <p:cNvSpPr/>
            <p:nvPr/>
          </p:nvSpPr>
          <p:spPr>
            <a:xfrm>
              <a:off x="5759350" y="3699875"/>
              <a:ext cx="121400" cy="121400"/>
            </a:xfrm>
            <a:custGeom>
              <a:rect b="b" l="l" r="r" t="t"/>
              <a:pathLst>
                <a:path extrusionOk="0" h="4856" w="4856">
                  <a:moveTo>
                    <a:pt x="0" y="0"/>
                  </a:moveTo>
                  <a:lnTo>
                    <a:pt x="0" y="4855"/>
                  </a:lnTo>
                  <a:lnTo>
                    <a:pt x="4855" y="4855"/>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6" name="Google Shape;2236;p7"/>
            <p:cNvSpPr/>
            <p:nvPr/>
          </p:nvSpPr>
          <p:spPr>
            <a:xfrm>
              <a:off x="5759350" y="4151400"/>
              <a:ext cx="121400" cy="121400"/>
            </a:xfrm>
            <a:custGeom>
              <a:rect b="b" l="l" r="r" t="t"/>
              <a:pathLst>
                <a:path extrusionOk="0" h="4856" w="4856">
                  <a:moveTo>
                    <a:pt x="0" y="0"/>
                  </a:moveTo>
                  <a:lnTo>
                    <a:pt x="0" y="4856"/>
                  </a:lnTo>
                  <a:lnTo>
                    <a:pt x="4855" y="4856"/>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 name="Google Shape;2237;p7"/>
            <p:cNvSpPr/>
            <p:nvPr/>
          </p:nvSpPr>
          <p:spPr>
            <a:xfrm>
              <a:off x="5759350" y="4903950"/>
              <a:ext cx="121400" cy="121400"/>
            </a:xfrm>
            <a:custGeom>
              <a:rect b="b" l="l" r="r" t="t"/>
              <a:pathLst>
                <a:path extrusionOk="0" h="4856"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 name="Google Shape;2238;p7"/>
            <p:cNvSpPr/>
            <p:nvPr/>
          </p:nvSpPr>
          <p:spPr>
            <a:xfrm>
              <a:off x="5759350" y="5355475"/>
              <a:ext cx="121400" cy="121400"/>
            </a:xfrm>
            <a:custGeom>
              <a:rect b="b" l="l" r="r" t="t"/>
              <a:pathLst>
                <a:path extrusionOk="0" h="4856"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9" name="Google Shape;2239;p7"/>
            <p:cNvSpPr/>
            <p:nvPr/>
          </p:nvSpPr>
          <p:spPr>
            <a:xfrm>
              <a:off x="5909850" y="689650"/>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0" name="Google Shape;2240;p7"/>
            <p:cNvSpPr/>
            <p:nvPr/>
          </p:nvSpPr>
          <p:spPr>
            <a:xfrm>
              <a:off x="5909850" y="1893725"/>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 name="Google Shape;2241;p7"/>
            <p:cNvSpPr/>
            <p:nvPr/>
          </p:nvSpPr>
          <p:spPr>
            <a:xfrm>
              <a:off x="5909850" y="2796800"/>
              <a:ext cx="121400" cy="121400"/>
            </a:xfrm>
            <a:custGeom>
              <a:rect b="b" l="l" r="r" t="t"/>
              <a:pathLst>
                <a:path extrusionOk="0" h="4856" w="4856">
                  <a:moveTo>
                    <a:pt x="1" y="0"/>
                  </a:moveTo>
                  <a:lnTo>
                    <a:pt x="1"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7"/>
            <p:cNvSpPr/>
            <p:nvPr/>
          </p:nvSpPr>
          <p:spPr>
            <a:xfrm>
              <a:off x="6060375" y="4753450"/>
              <a:ext cx="121400" cy="121400"/>
            </a:xfrm>
            <a:custGeom>
              <a:rect b="b" l="l" r="r" t="t"/>
              <a:pathLst>
                <a:path extrusionOk="0" h="4856" w="4856">
                  <a:moveTo>
                    <a:pt x="0" y="0"/>
                  </a:moveTo>
                  <a:lnTo>
                    <a:pt x="0" y="4855"/>
                  </a:lnTo>
                  <a:lnTo>
                    <a:pt x="4855" y="4855"/>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7"/>
            <p:cNvSpPr/>
            <p:nvPr/>
          </p:nvSpPr>
          <p:spPr>
            <a:xfrm>
              <a:off x="6210875" y="2646275"/>
              <a:ext cx="121400" cy="121425"/>
            </a:xfrm>
            <a:custGeom>
              <a:rect b="b" l="l" r="r" t="t"/>
              <a:pathLst>
                <a:path extrusionOk="0" h="4857"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7"/>
            <p:cNvSpPr/>
            <p:nvPr/>
          </p:nvSpPr>
          <p:spPr>
            <a:xfrm>
              <a:off x="6210875" y="5204975"/>
              <a:ext cx="121400" cy="121400"/>
            </a:xfrm>
            <a:custGeom>
              <a:rect b="b" l="l" r="r" t="t"/>
              <a:pathLst>
                <a:path extrusionOk="0" h="4856" w="4856">
                  <a:moveTo>
                    <a:pt x="1" y="0"/>
                  </a:moveTo>
                  <a:lnTo>
                    <a:pt x="1"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7"/>
            <p:cNvSpPr/>
            <p:nvPr/>
          </p:nvSpPr>
          <p:spPr>
            <a:xfrm>
              <a:off x="6511900" y="990675"/>
              <a:ext cx="121400" cy="121400"/>
            </a:xfrm>
            <a:custGeom>
              <a:rect b="b" l="l" r="r" t="t"/>
              <a:pathLst>
                <a:path extrusionOk="0" h="4856" w="4856">
                  <a:moveTo>
                    <a:pt x="0" y="0"/>
                  </a:moveTo>
                  <a:lnTo>
                    <a:pt x="0"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46" name="Google Shape;2246;p7"/>
          <p:cNvGrpSpPr/>
          <p:nvPr/>
        </p:nvGrpSpPr>
        <p:grpSpPr>
          <a:xfrm rot="10800000">
            <a:off x="7682451" y="28707"/>
            <a:ext cx="994639" cy="4940182"/>
            <a:chOff x="5759350" y="388625"/>
            <a:chExt cx="1024450" cy="5088250"/>
          </a:xfrm>
        </p:grpSpPr>
        <p:sp>
          <p:nvSpPr>
            <p:cNvPr id="2247" name="Google Shape;2247;p7"/>
            <p:cNvSpPr/>
            <p:nvPr/>
          </p:nvSpPr>
          <p:spPr>
            <a:xfrm>
              <a:off x="5759350" y="539125"/>
              <a:ext cx="121400" cy="121425"/>
            </a:xfrm>
            <a:custGeom>
              <a:rect b="b" l="l" r="r" t="t"/>
              <a:pathLst>
                <a:path extrusionOk="0" h="4857"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7"/>
            <p:cNvSpPr/>
            <p:nvPr/>
          </p:nvSpPr>
          <p:spPr>
            <a:xfrm>
              <a:off x="5759350" y="1291700"/>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 name="Google Shape;2249;p7"/>
            <p:cNvSpPr/>
            <p:nvPr/>
          </p:nvSpPr>
          <p:spPr>
            <a:xfrm>
              <a:off x="5759350" y="2796800"/>
              <a:ext cx="121400" cy="121400"/>
            </a:xfrm>
            <a:custGeom>
              <a:rect b="b" l="l" r="r" t="t"/>
              <a:pathLst>
                <a:path extrusionOk="0" h="4856" w="4856">
                  <a:moveTo>
                    <a:pt x="0" y="0"/>
                  </a:moveTo>
                  <a:lnTo>
                    <a:pt x="0" y="4856"/>
                  </a:lnTo>
                  <a:lnTo>
                    <a:pt x="4855" y="4856"/>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7"/>
            <p:cNvSpPr/>
            <p:nvPr/>
          </p:nvSpPr>
          <p:spPr>
            <a:xfrm>
              <a:off x="5759350" y="3398850"/>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1" name="Google Shape;2251;p7"/>
            <p:cNvSpPr/>
            <p:nvPr/>
          </p:nvSpPr>
          <p:spPr>
            <a:xfrm>
              <a:off x="5759350" y="3549350"/>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 name="Google Shape;2252;p7"/>
            <p:cNvSpPr/>
            <p:nvPr/>
          </p:nvSpPr>
          <p:spPr>
            <a:xfrm>
              <a:off x="5759350" y="4301900"/>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7"/>
            <p:cNvSpPr/>
            <p:nvPr/>
          </p:nvSpPr>
          <p:spPr>
            <a:xfrm>
              <a:off x="5759350" y="5204975"/>
              <a:ext cx="121400" cy="121400"/>
            </a:xfrm>
            <a:custGeom>
              <a:rect b="b" l="l" r="r" t="t"/>
              <a:pathLst>
                <a:path extrusionOk="0" h="4856" w="4856">
                  <a:moveTo>
                    <a:pt x="0" y="0"/>
                  </a:moveTo>
                  <a:lnTo>
                    <a:pt x="0" y="4856"/>
                  </a:lnTo>
                  <a:lnTo>
                    <a:pt x="4855" y="4856"/>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7"/>
            <p:cNvSpPr/>
            <p:nvPr/>
          </p:nvSpPr>
          <p:spPr>
            <a:xfrm>
              <a:off x="5909850" y="388625"/>
              <a:ext cx="121400" cy="121400"/>
            </a:xfrm>
            <a:custGeom>
              <a:rect b="b" l="l" r="r" t="t"/>
              <a:pathLst>
                <a:path extrusionOk="0" h="4856" w="4856">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7"/>
            <p:cNvSpPr/>
            <p:nvPr/>
          </p:nvSpPr>
          <p:spPr>
            <a:xfrm>
              <a:off x="5909850" y="1141175"/>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 name="Google Shape;2256;p7"/>
            <p:cNvSpPr/>
            <p:nvPr/>
          </p:nvSpPr>
          <p:spPr>
            <a:xfrm>
              <a:off x="5909850" y="1291700"/>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 name="Google Shape;2257;p7"/>
            <p:cNvSpPr/>
            <p:nvPr/>
          </p:nvSpPr>
          <p:spPr>
            <a:xfrm>
              <a:off x="5909850" y="1442200"/>
              <a:ext cx="121400" cy="121400"/>
            </a:xfrm>
            <a:custGeom>
              <a:rect b="b" l="l" r="r" t="t"/>
              <a:pathLst>
                <a:path extrusionOk="0" h="4856" w="4856">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7"/>
            <p:cNvSpPr/>
            <p:nvPr/>
          </p:nvSpPr>
          <p:spPr>
            <a:xfrm>
              <a:off x="5909850" y="1743225"/>
              <a:ext cx="121400" cy="121400"/>
            </a:xfrm>
            <a:custGeom>
              <a:rect b="b" l="l" r="r" t="t"/>
              <a:pathLst>
                <a:path extrusionOk="0" h="4856" w="4856">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7"/>
            <p:cNvSpPr/>
            <p:nvPr/>
          </p:nvSpPr>
          <p:spPr>
            <a:xfrm>
              <a:off x="5909850" y="2044250"/>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 name="Google Shape;2260;p7"/>
            <p:cNvSpPr/>
            <p:nvPr/>
          </p:nvSpPr>
          <p:spPr>
            <a:xfrm>
              <a:off x="5909850" y="2646275"/>
              <a:ext cx="121400" cy="121425"/>
            </a:xfrm>
            <a:custGeom>
              <a:rect b="b" l="l" r="r" t="t"/>
              <a:pathLst>
                <a:path extrusionOk="0" h="4857"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1" name="Google Shape;2261;p7"/>
            <p:cNvSpPr/>
            <p:nvPr/>
          </p:nvSpPr>
          <p:spPr>
            <a:xfrm>
              <a:off x="5909850" y="2947300"/>
              <a:ext cx="121400" cy="121425"/>
            </a:xfrm>
            <a:custGeom>
              <a:rect b="b" l="l" r="r" t="t"/>
              <a:pathLst>
                <a:path extrusionOk="0" h="4857"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 name="Google Shape;2262;p7"/>
            <p:cNvSpPr/>
            <p:nvPr/>
          </p:nvSpPr>
          <p:spPr>
            <a:xfrm>
              <a:off x="5909850" y="3097825"/>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 name="Google Shape;2263;p7"/>
            <p:cNvSpPr/>
            <p:nvPr/>
          </p:nvSpPr>
          <p:spPr>
            <a:xfrm>
              <a:off x="5909850" y="3248325"/>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 name="Google Shape;2264;p7"/>
            <p:cNvSpPr/>
            <p:nvPr/>
          </p:nvSpPr>
          <p:spPr>
            <a:xfrm>
              <a:off x="5909850" y="3549350"/>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7"/>
            <p:cNvSpPr/>
            <p:nvPr/>
          </p:nvSpPr>
          <p:spPr>
            <a:xfrm>
              <a:off x="5909850" y="3699875"/>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 name="Google Shape;2266;p7"/>
            <p:cNvSpPr/>
            <p:nvPr/>
          </p:nvSpPr>
          <p:spPr>
            <a:xfrm>
              <a:off x="5909850" y="3850375"/>
              <a:ext cx="121400" cy="121400"/>
            </a:xfrm>
            <a:custGeom>
              <a:rect b="b" l="l" r="r" t="t"/>
              <a:pathLst>
                <a:path extrusionOk="0" h="4856" w="4856">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7" name="Google Shape;2267;p7"/>
            <p:cNvSpPr/>
            <p:nvPr/>
          </p:nvSpPr>
          <p:spPr>
            <a:xfrm>
              <a:off x="5909850" y="4000875"/>
              <a:ext cx="121400" cy="121425"/>
            </a:xfrm>
            <a:custGeom>
              <a:rect b="b" l="l" r="r" t="t"/>
              <a:pathLst>
                <a:path extrusionOk="0" h="4857"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8" name="Google Shape;2268;p7"/>
            <p:cNvSpPr/>
            <p:nvPr/>
          </p:nvSpPr>
          <p:spPr>
            <a:xfrm>
              <a:off x="5909850" y="4301900"/>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9" name="Google Shape;2269;p7"/>
            <p:cNvSpPr/>
            <p:nvPr/>
          </p:nvSpPr>
          <p:spPr>
            <a:xfrm>
              <a:off x="5909850" y="4452425"/>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0" name="Google Shape;2270;p7"/>
            <p:cNvSpPr/>
            <p:nvPr/>
          </p:nvSpPr>
          <p:spPr>
            <a:xfrm>
              <a:off x="5909850" y="4903950"/>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 name="Google Shape;2271;p7"/>
            <p:cNvSpPr/>
            <p:nvPr/>
          </p:nvSpPr>
          <p:spPr>
            <a:xfrm>
              <a:off x="5909850" y="5054450"/>
              <a:ext cx="121400" cy="121425"/>
            </a:xfrm>
            <a:custGeom>
              <a:rect b="b" l="l" r="r" t="t"/>
              <a:pathLst>
                <a:path extrusionOk="0" h="4857"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2" name="Google Shape;2272;p7"/>
            <p:cNvSpPr/>
            <p:nvPr/>
          </p:nvSpPr>
          <p:spPr>
            <a:xfrm>
              <a:off x="5909850" y="5204975"/>
              <a:ext cx="121400" cy="121400"/>
            </a:xfrm>
            <a:custGeom>
              <a:rect b="b" l="l" r="r" t="t"/>
              <a:pathLst>
                <a:path extrusionOk="0" h="4856" w="4856">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3" name="Google Shape;2273;p7"/>
            <p:cNvSpPr/>
            <p:nvPr/>
          </p:nvSpPr>
          <p:spPr>
            <a:xfrm>
              <a:off x="6060375" y="539125"/>
              <a:ext cx="121400" cy="121425"/>
            </a:xfrm>
            <a:custGeom>
              <a:rect b="b" l="l" r="r" t="t"/>
              <a:pathLst>
                <a:path extrusionOk="0" h="4857"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 name="Google Shape;2274;p7"/>
            <p:cNvSpPr/>
            <p:nvPr/>
          </p:nvSpPr>
          <p:spPr>
            <a:xfrm>
              <a:off x="6060375" y="689650"/>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5" name="Google Shape;2275;p7"/>
            <p:cNvSpPr/>
            <p:nvPr/>
          </p:nvSpPr>
          <p:spPr>
            <a:xfrm>
              <a:off x="6060375" y="990675"/>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6" name="Google Shape;2276;p7"/>
            <p:cNvSpPr/>
            <p:nvPr/>
          </p:nvSpPr>
          <p:spPr>
            <a:xfrm>
              <a:off x="6060375" y="1291700"/>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 name="Google Shape;2277;p7"/>
            <p:cNvSpPr/>
            <p:nvPr/>
          </p:nvSpPr>
          <p:spPr>
            <a:xfrm>
              <a:off x="6060375" y="1442200"/>
              <a:ext cx="121400" cy="121400"/>
            </a:xfrm>
            <a:custGeom>
              <a:rect b="b" l="l" r="r" t="t"/>
              <a:pathLst>
                <a:path extrusionOk="0" h="4856" w="4856">
                  <a:moveTo>
                    <a:pt x="0" y="0"/>
                  </a:moveTo>
                  <a:lnTo>
                    <a:pt x="0" y="4856"/>
                  </a:lnTo>
                  <a:lnTo>
                    <a:pt x="4855" y="4856"/>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8" name="Google Shape;2278;p7"/>
            <p:cNvSpPr/>
            <p:nvPr/>
          </p:nvSpPr>
          <p:spPr>
            <a:xfrm>
              <a:off x="6060375" y="1592700"/>
              <a:ext cx="121400" cy="121425"/>
            </a:xfrm>
            <a:custGeom>
              <a:rect b="b" l="l" r="r" t="t"/>
              <a:pathLst>
                <a:path extrusionOk="0" h="4857"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9" name="Google Shape;2279;p7"/>
            <p:cNvSpPr/>
            <p:nvPr/>
          </p:nvSpPr>
          <p:spPr>
            <a:xfrm>
              <a:off x="6060375" y="1743225"/>
              <a:ext cx="121400" cy="121400"/>
            </a:xfrm>
            <a:custGeom>
              <a:rect b="b" l="l" r="r" t="t"/>
              <a:pathLst>
                <a:path extrusionOk="0" h="4856" w="4856">
                  <a:moveTo>
                    <a:pt x="0" y="0"/>
                  </a:moveTo>
                  <a:lnTo>
                    <a:pt x="0" y="4856"/>
                  </a:lnTo>
                  <a:lnTo>
                    <a:pt x="4855" y="4856"/>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0" name="Google Shape;2280;p7"/>
            <p:cNvSpPr/>
            <p:nvPr/>
          </p:nvSpPr>
          <p:spPr>
            <a:xfrm>
              <a:off x="6060375" y="2194750"/>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1" name="Google Shape;2281;p7"/>
            <p:cNvSpPr/>
            <p:nvPr/>
          </p:nvSpPr>
          <p:spPr>
            <a:xfrm>
              <a:off x="6060375" y="2345275"/>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2" name="Google Shape;2282;p7"/>
            <p:cNvSpPr/>
            <p:nvPr/>
          </p:nvSpPr>
          <p:spPr>
            <a:xfrm>
              <a:off x="6060375" y="2495775"/>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 name="Google Shape;2283;p7"/>
            <p:cNvSpPr/>
            <p:nvPr/>
          </p:nvSpPr>
          <p:spPr>
            <a:xfrm>
              <a:off x="6060375" y="2646275"/>
              <a:ext cx="121400" cy="121425"/>
            </a:xfrm>
            <a:custGeom>
              <a:rect b="b" l="l" r="r" t="t"/>
              <a:pathLst>
                <a:path extrusionOk="0" h="4857"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4" name="Google Shape;2284;p7"/>
            <p:cNvSpPr/>
            <p:nvPr/>
          </p:nvSpPr>
          <p:spPr>
            <a:xfrm>
              <a:off x="6060375" y="2796800"/>
              <a:ext cx="121400" cy="121400"/>
            </a:xfrm>
            <a:custGeom>
              <a:rect b="b" l="l" r="r" t="t"/>
              <a:pathLst>
                <a:path extrusionOk="0" h="4856" w="4856">
                  <a:moveTo>
                    <a:pt x="0" y="0"/>
                  </a:moveTo>
                  <a:lnTo>
                    <a:pt x="0" y="4856"/>
                  </a:lnTo>
                  <a:lnTo>
                    <a:pt x="4855" y="4856"/>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5" name="Google Shape;2285;p7"/>
            <p:cNvSpPr/>
            <p:nvPr/>
          </p:nvSpPr>
          <p:spPr>
            <a:xfrm>
              <a:off x="6060375" y="2947300"/>
              <a:ext cx="121400" cy="121425"/>
            </a:xfrm>
            <a:custGeom>
              <a:rect b="b" l="l" r="r" t="t"/>
              <a:pathLst>
                <a:path extrusionOk="0" h="4857"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6" name="Google Shape;2286;p7"/>
            <p:cNvSpPr/>
            <p:nvPr/>
          </p:nvSpPr>
          <p:spPr>
            <a:xfrm>
              <a:off x="6060375" y="3097825"/>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7" name="Google Shape;2287;p7"/>
            <p:cNvSpPr/>
            <p:nvPr/>
          </p:nvSpPr>
          <p:spPr>
            <a:xfrm>
              <a:off x="6060375" y="3248325"/>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8" name="Google Shape;2288;p7"/>
            <p:cNvSpPr/>
            <p:nvPr/>
          </p:nvSpPr>
          <p:spPr>
            <a:xfrm>
              <a:off x="6060375" y="3398850"/>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9" name="Google Shape;2289;p7"/>
            <p:cNvSpPr/>
            <p:nvPr/>
          </p:nvSpPr>
          <p:spPr>
            <a:xfrm>
              <a:off x="6060375" y="3549350"/>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0" name="Google Shape;2290;p7"/>
            <p:cNvSpPr/>
            <p:nvPr/>
          </p:nvSpPr>
          <p:spPr>
            <a:xfrm>
              <a:off x="6060375" y="3850375"/>
              <a:ext cx="121400" cy="121400"/>
            </a:xfrm>
            <a:custGeom>
              <a:rect b="b" l="l" r="r" t="t"/>
              <a:pathLst>
                <a:path extrusionOk="0" h="4856" w="4856">
                  <a:moveTo>
                    <a:pt x="0" y="0"/>
                  </a:moveTo>
                  <a:lnTo>
                    <a:pt x="0" y="4856"/>
                  </a:lnTo>
                  <a:lnTo>
                    <a:pt x="4855" y="4856"/>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1" name="Google Shape;2291;p7"/>
            <p:cNvSpPr/>
            <p:nvPr/>
          </p:nvSpPr>
          <p:spPr>
            <a:xfrm>
              <a:off x="6060375" y="4151400"/>
              <a:ext cx="121400" cy="121400"/>
            </a:xfrm>
            <a:custGeom>
              <a:rect b="b" l="l" r="r" t="t"/>
              <a:pathLst>
                <a:path extrusionOk="0" h="4856" w="4856">
                  <a:moveTo>
                    <a:pt x="0" y="0"/>
                  </a:moveTo>
                  <a:lnTo>
                    <a:pt x="0" y="4856"/>
                  </a:lnTo>
                  <a:lnTo>
                    <a:pt x="4855" y="4856"/>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2" name="Google Shape;2292;p7"/>
            <p:cNvSpPr/>
            <p:nvPr/>
          </p:nvSpPr>
          <p:spPr>
            <a:xfrm>
              <a:off x="6060375" y="4301900"/>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3" name="Google Shape;2293;p7"/>
            <p:cNvSpPr/>
            <p:nvPr/>
          </p:nvSpPr>
          <p:spPr>
            <a:xfrm>
              <a:off x="6060375" y="4452425"/>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4" name="Google Shape;2294;p7"/>
            <p:cNvSpPr/>
            <p:nvPr/>
          </p:nvSpPr>
          <p:spPr>
            <a:xfrm>
              <a:off x="6060375" y="4602925"/>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5" name="Google Shape;2295;p7"/>
            <p:cNvSpPr/>
            <p:nvPr/>
          </p:nvSpPr>
          <p:spPr>
            <a:xfrm>
              <a:off x="6060375" y="4903950"/>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6" name="Google Shape;2296;p7"/>
            <p:cNvSpPr/>
            <p:nvPr/>
          </p:nvSpPr>
          <p:spPr>
            <a:xfrm>
              <a:off x="6060375" y="5054450"/>
              <a:ext cx="121400" cy="121425"/>
            </a:xfrm>
            <a:custGeom>
              <a:rect b="b" l="l" r="r" t="t"/>
              <a:pathLst>
                <a:path extrusionOk="0" h="4857"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7" name="Google Shape;2297;p7"/>
            <p:cNvSpPr/>
            <p:nvPr/>
          </p:nvSpPr>
          <p:spPr>
            <a:xfrm>
              <a:off x="6060375" y="5204975"/>
              <a:ext cx="121400" cy="121400"/>
            </a:xfrm>
            <a:custGeom>
              <a:rect b="b" l="l" r="r" t="t"/>
              <a:pathLst>
                <a:path extrusionOk="0" h="4856" w="4856">
                  <a:moveTo>
                    <a:pt x="0" y="0"/>
                  </a:moveTo>
                  <a:lnTo>
                    <a:pt x="0" y="4856"/>
                  </a:lnTo>
                  <a:lnTo>
                    <a:pt x="4855" y="4856"/>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8" name="Google Shape;2298;p7"/>
            <p:cNvSpPr/>
            <p:nvPr/>
          </p:nvSpPr>
          <p:spPr>
            <a:xfrm>
              <a:off x="6060375" y="5355475"/>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9" name="Google Shape;2299;p7"/>
            <p:cNvSpPr/>
            <p:nvPr/>
          </p:nvSpPr>
          <p:spPr>
            <a:xfrm>
              <a:off x="6210875" y="539125"/>
              <a:ext cx="121400" cy="121425"/>
            </a:xfrm>
            <a:custGeom>
              <a:rect b="b" l="l" r="r" t="t"/>
              <a:pathLst>
                <a:path extrusionOk="0" h="4857"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0" name="Google Shape;2300;p7"/>
            <p:cNvSpPr/>
            <p:nvPr/>
          </p:nvSpPr>
          <p:spPr>
            <a:xfrm>
              <a:off x="6210875" y="990675"/>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1" name="Google Shape;2301;p7"/>
            <p:cNvSpPr/>
            <p:nvPr/>
          </p:nvSpPr>
          <p:spPr>
            <a:xfrm>
              <a:off x="6210875" y="1141175"/>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2" name="Google Shape;2302;p7"/>
            <p:cNvSpPr/>
            <p:nvPr/>
          </p:nvSpPr>
          <p:spPr>
            <a:xfrm>
              <a:off x="6210875" y="1291700"/>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3" name="Google Shape;2303;p7"/>
            <p:cNvSpPr/>
            <p:nvPr/>
          </p:nvSpPr>
          <p:spPr>
            <a:xfrm>
              <a:off x="6210875" y="1592700"/>
              <a:ext cx="121400" cy="121425"/>
            </a:xfrm>
            <a:custGeom>
              <a:rect b="b" l="l" r="r" t="t"/>
              <a:pathLst>
                <a:path extrusionOk="0" h="4857"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4" name="Google Shape;2304;p7"/>
            <p:cNvSpPr/>
            <p:nvPr/>
          </p:nvSpPr>
          <p:spPr>
            <a:xfrm>
              <a:off x="6210875" y="1893725"/>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5" name="Google Shape;2305;p7"/>
            <p:cNvSpPr/>
            <p:nvPr/>
          </p:nvSpPr>
          <p:spPr>
            <a:xfrm>
              <a:off x="6210875" y="2044250"/>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6" name="Google Shape;2306;p7"/>
            <p:cNvSpPr/>
            <p:nvPr/>
          </p:nvSpPr>
          <p:spPr>
            <a:xfrm>
              <a:off x="6210875" y="2194750"/>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7" name="Google Shape;2307;p7"/>
            <p:cNvSpPr/>
            <p:nvPr/>
          </p:nvSpPr>
          <p:spPr>
            <a:xfrm>
              <a:off x="6210875" y="2495775"/>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8" name="Google Shape;2308;p7"/>
            <p:cNvSpPr/>
            <p:nvPr/>
          </p:nvSpPr>
          <p:spPr>
            <a:xfrm>
              <a:off x="6210875" y="2796800"/>
              <a:ext cx="121400" cy="121400"/>
            </a:xfrm>
            <a:custGeom>
              <a:rect b="b" l="l" r="r" t="t"/>
              <a:pathLst>
                <a:path extrusionOk="0" h="4856" w="4856">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9" name="Google Shape;2309;p7"/>
            <p:cNvSpPr/>
            <p:nvPr/>
          </p:nvSpPr>
          <p:spPr>
            <a:xfrm>
              <a:off x="6210875" y="3097825"/>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0" name="Google Shape;2310;p7"/>
            <p:cNvSpPr/>
            <p:nvPr/>
          </p:nvSpPr>
          <p:spPr>
            <a:xfrm>
              <a:off x="6210875" y="3398850"/>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1" name="Google Shape;2311;p7"/>
            <p:cNvSpPr/>
            <p:nvPr/>
          </p:nvSpPr>
          <p:spPr>
            <a:xfrm>
              <a:off x="6210875" y="3549350"/>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2" name="Google Shape;2312;p7"/>
            <p:cNvSpPr/>
            <p:nvPr/>
          </p:nvSpPr>
          <p:spPr>
            <a:xfrm>
              <a:off x="6210875" y="4000875"/>
              <a:ext cx="121400" cy="121425"/>
            </a:xfrm>
            <a:custGeom>
              <a:rect b="b" l="l" r="r" t="t"/>
              <a:pathLst>
                <a:path extrusionOk="0" h="4857"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3" name="Google Shape;2313;p7"/>
            <p:cNvSpPr/>
            <p:nvPr/>
          </p:nvSpPr>
          <p:spPr>
            <a:xfrm>
              <a:off x="6210875" y="4151400"/>
              <a:ext cx="121400" cy="121400"/>
            </a:xfrm>
            <a:custGeom>
              <a:rect b="b" l="l" r="r" t="t"/>
              <a:pathLst>
                <a:path extrusionOk="0" h="4856" w="4856">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4" name="Google Shape;2314;p7"/>
            <p:cNvSpPr/>
            <p:nvPr/>
          </p:nvSpPr>
          <p:spPr>
            <a:xfrm>
              <a:off x="6210875" y="4301900"/>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5" name="Google Shape;2315;p7"/>
            <p:cNvSpPr/>
            <p:nvPr/>
          </p:nvSpPr>
          <p:spPr>
            <a:xfrm>
              <a:off x="6210875" y="4452425"/>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6" name="Google Shape;2316;p7"/>
            <p:cNvSpPr/>
            <p:nvPr/>
          </p:nvSpPr>
          <p:spPr>
            <a:xfrm>
              <a:off x="6210875" y="4602925"/>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7" name="Google Shape;2317;p7"/>
            <p:cNvSpPr/>
            <p:nvPr/>
          </p:nvSpPr>
          <p:spPr>
            <a:xfrm>
              <a:off x="6210875" y="4903950"/>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8" name="Google Shape;2318;p7"/>
            <p:cNvSpPr/>
            <p:nvPr/>
          </p:nvSpPr>
          <p:spPr>
            <a:xfrm>
              <a:off x="6210875" y="5054450"/>
              <a:ext cx="121400" cy="121425"/>
            </a:xfrm>
            <a:custGeom>
              <a:rect b="b" l="l" r="r" t="t"/>
              <a:pathLst>
                <a:path extrusionOk="0" h="4857"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9" name="Google Shape;2319;p7"/>
            <p:cNvSpPr/>
            <p:nvPr/>
          </p:nvSpPr>
          <p:spPr>
            <a:xfrm>
              <a:off x="6361375" y="388625"/>
              <a:ext cx="121425" cy="121400"/>
            </a:xfrm>
            <a:custGeom>
              <a:rect b="b" l="l" r="r" t="t"/>
              <a:pathLst>
                <a:path extrusionOk="0" h="4856" w="4857">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0" name="Google Shape;2320;p7"/>
            <p:cNvSpPr/>
            <p:nvPr/>
          </p:nvSpPr>
          <p:spPr>
            <a:xfrm>
              <a:off x="6361375" y="539125"/>
              <a:ext cx="121425" cy="121425"/>
            </a:xfrm>
            <a:custGeom>
              <a:rect b="b" l="l" r="r" t="t"/>
              <a:pathLst>
                <a:path extrusionOk="0" h="4857"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1" name="Google Shape;2321;p7"/>
            <p:cNvSpPr/>
            <p:nvPr/>
          </p:nvSpPr>
          <p:spPr>
            <a:xfrm>
              <a:off x="6361375" y="990675"/>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2" name="Google Shape;2322;p7"/>
            <p:cNvSpPr/>
            <p:nvPr/>
          </p:nvSpPr>
          <p:spPr>
            <a:xfrm>
              <a:off x="6361375" y="1291700"/>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3" name="Google Shape;2323;p7"/>
            <p:cNvSpPr/>
            <p:nvPr/>
          </p:nvSpPr>
          <p:spPr>
            <a:xfrm>
              <a:off x="6361375" y="1592700"/>
              <a:ext cx="121425" cy="121425"/>
            </a:xfrm>
            <a:custGeom>
              <a:rect b="b" l="l" r="r" t="t"/>
              <a:pathLst>
                <a:path extrusionOk="0" h="4857"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4" name="Google Shape;2324;p7"/>
            <p:cNvSpPr/>
            <p:nvPr/>
          </p:nvSpPr>
          <p:spPr>
            <a:xfrm>
              <a:off x="6361375" y="2044250"/>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5" name="Google Shape;2325;p7"/>
            <p:cNvSpPr/>
            <p:nvPr/>
          </p:nvSpPr>
          <p:spPr>
            <a:xfrm>
              <a:off x="6361375" y="2345275"/>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6" name="Google Shape;2326;p7"/>
            <p:cNvSpPr/>
            <p:nvPr/>
          </p:nvSpPr>
          <p:spPr>
            <a:xfrm>
              <a:off x="6361375" y="2796800"/>
              <a:ext cx="121425" cy="121400"/>
            </a:xfrm>
            <a:custGeom>
              <a:rect b="b" l="l" r="r" t="t"/>
              <a:pathLst>
                <a:path extrusionOk="0" h="4856" w="4857">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7" name="Google Shape;2327;p7"/>
            <p:cNvSpPr/>
            <p:nvPr/>
          </p:nvSpPr>
          <p:spPr>
            <a:xfrm>
              <a:off x="6361375" y="3097825"/>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8" name="Google Shape;2328;p7"/>
            <p:cNvSpPr/>
            <p:nvPr/>
          </p:nvSpPr>
          <p:spPr>
            <a:xfrm>
              <a:off x="6361375" y="3248325"/>
              <a:ext cx="121425" cy="121400"/>
            </a:xfrm>
            <a:custGeom>
              <a:rect b="b" l="l" r="r" t="t"/>
              <a:pathLst>
                <a:path extrusionOk="0" h="4856"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9" name="Google Shape;2329;p7"/>
            <p:cNvSpPr/>
            <p:nvPr/>
          </p:nvSpPr>
          <p:spPr>
            <a:xfrm>
              <a:off x="6361375" y="3549350"/>
              <a:ext cx="121425" cy="121400"/>
            </a:xfrm>
            <a:custGeom>
              <a:rect b="b" l="l" r="r" t="t"/>
              <a:pathLst>
                <a:path extrusionOk="0" h="4856"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0" name="Google Shape;2330;p7"/>
            <p:cNvSpPr/>
            <p:nvPr/>
          </p:nvSpPr>
          <p:spPr>
            <a:xfrm>
              <a:off x="6361375" y="3699875"/>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1" name="Google Shape;2331;p7"/>
            <p:cNvSpPr/>
            <p:nvPr/>
          </p:nvSpPr>
          <p:spPr>
            <a:xfrm>
              <a:off x="6361375" y="3850375"/>
              <a:ext cx="121425" cy="121400"/>
            </a:xfrm>
            <a:custGeom>
              <a:rect b="b" l="l" r="r" t="t"/>
              <a:pathLst>
                <a:path extrusionOk="0" h="4856" w="4857">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2" name="Google Shape;2332;p7"/>
            <p:cNvSpPr/>
            <p:nvPr/>
          </p:nvSpPr>
          <p:spPr>
            <a:xfrm>
              <a:off x="6361375" y="4151400"/>
              <a:ext cx="121425" cy="121400"/>
            </a:xfrm>
            <a:custGeom>
              <a:rect b="b" l="l" r="r" t="t"/>
              <a:pathLst>
                <a:path extrusionOk="0" h="4856" w="4857">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3" name="Google Shape;2333;p7"/>
            <p:cNvSpPr/>
            <p:nvPr/>
          </p:nvSpPr>
          <p:spPr>
            <a:xfrm>
              <a:off x="6361375" y="4301900"/>
              <a:ext cx="121425" cy="121400"/>
            </a:xfrm>
            <a:custGeom>
              <a:rect b="b" l="l" r="r" t="t"/>
              <a:pathLst>
                <a:path extrusionOk="0" h="4856"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4" name="Google Shape;2334;p7"/>
            <p:cNvSpPr/>
            <p:nvPr/>
          </p:nvSpPr>
          <p:spPr>
            <a:xfrm>
              <a:off x="6361375" y="4753450"/>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5" name="Google Shape;2335;p7"/>
            <p:cNvSpPr/>
            <p:nvPr/>
          </p:nvSpPr>
          <p:spPr>
            <a:xfrm>
              <a:off x="6361375" y="5054450"/>
              <a:ext cx="121425" cy="121425"/>
            </a:xfrm>
            <a:custGeom>
              <a:rect b="b" l="l" r="r" t="t"/>
              <a:pathLst>
                <a:path extrusionOk="0" h="4857"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6" name="Google Shape;2336;p7"/>
            <p:cNvSpPr/>
            <p:nvPr/>
          </p:nvSpPr>
          <p:spPr>
            <a:xfrm>
              <a:off x="6361375" y="5204975"/>
              <a:ext cx="121425" cy="121400"/>
            </a:xfrm>
            <a:custGeom>
              <a:rect b="b" l="l" r="r" t="t"/>
              <a:pathLst>
                <a:path extrusionOk="0" h="4856" w="4857">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7" name="Google Shape;2337;p7"/>
            <p:cNvSpPr/>
            <p:nvPr/>
          </p:nvSpPr>
          <p:spPr>
            <a:xfrm>
              <a:off x="6511900" y="388625"/>
              <a:ext cx="121400" cy="121400"/>
            </a:xfrm>
            <a:custGeom>
              <a:rect b="b" l="l" r="r" t="t"/>
              <a:pathLst>
                <a:path extrusionOk="0" h="4856" w="4856">
                  <a:moveTo>
                    <a:pt x="0" y="0"/>
                  </a:moveTo>
                  <a:lnTo>
                    <a:pt x="0"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8" name="Google Shape;2338;p7"/>
            <p:cNvSpPr/>
            <p:nvPr/>
          </p:nvSpPr>
          <p:spPr>
            <a:xfrm>
              <a:off x="6511900" y="1291700"/>
              <a:ext cx="121400" cy="121400"/>
            </a:xfrm>
            <a:custGeom>
              <a:rect b="b" l="l" r="r" t="t"/>
              <a:pathLst>
                <a:path extrusionOk="0" h="4856" w="4856">
                  <a:moveTo>
                    <a:pt x="0" y="0"/>
                  </a:moveTo>
                  <a:lnTo>
                    <a:pt x="0"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9" name="Google Shape;2339;p7"/>
            <p:cNvSpPr/>
            <p:nvPr/>
          </p:nvSpPr>
          <p:spPr>
            <a:xfrm>
              <a:off x="6511900" y="2044250"/>
              <a:ext cx="121400" cy="121400"/>
            </a:xfrm>
            <a:custGeom>
              <a:rect b="b" l="l" r="r" t="t"/>
              <a:pathLst>
                <a:path extrusionOk="0" h="4856" w="4856">
                  <a:moveTo>
                    <a:pt x="0" y="0"/>
                  </a:moveTo>
                  <a:lnTo>
                    <a:pt x="0"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0" name="Google Shape;2340;p7"/>
            <p:cNvSpPr/>
            <p:nvPr/>
          </p:nvSpPr>
          <p:spPr>
            <a:xfrm>
              <a:off x="6511900" y="2796800"/>
              <a:ext cx="121400" cy="121400"/>
            </a:xfrm>
            <a:custGeom>
              <a:rect b="b" l="l" r="r" t="t"/>
              <a:pathLst>
                <a:path extrusionOk="0" h="4856" w="4856">
                  <a:moveTo>
                    <a:pt x="0" y="0"/>
                  </a:moveTo>
                  <a:lnTo>
                    <a:pt x="0"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1" name="Google Shape;2341;p7"/>
            <p:cNvSpPr/>
            <p:nvPr/>
          </p:nvSpPr>
          <p:spPr>
            <a:xfrm>
              <a:off x="6511900" y="3699875"/>
              <a:ext cx="121400" cy="121400"/>
            </a:xfrm>
            <a:custGeom>
              <a:rect b="b" l="l" r="r" t="t"/>
              <a:pathLst>
                <a:path extrusionOk="0" h="4856" w="4856">
                  <a:moveTo>
                    <a:pt x="0" y="0"/>
                  </a:moveTo>
                  <a:lnTo>
                    <a:pt x="0"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2" name="Google Shape;2342;p7"/>
            <p:cNvSpPr/>
            <p:nvPr/>
          </p:nvSpPr>
          <p:spPr>
            <a:xfrm>
              <a:off x="6511900" y="4452425"/>
              <a:ext cx="121400" cy="121400"/>
            </a:xfrm>
            <a:custGeom>
              <a:rect b="b" l="l" r="r" t="t"/>
              <a:pathLst>
                <a:path extrusionOk="0" h="4856" w="4856">
                  <a:moveTo>
                    <a:pt x="0" y="0"/>
                  </a:moveTo>
                  <a:lnTo>
                    <a:pt x="0"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3" name="Google Shape;2343;p7"/>
            <p:cNvSpPr/>
            <p:nvPr/>
          </p:nvSpPr>
          <p:spPr>
            <a:xfrm>
              <a:off x="6511900" y="4602925"/>
              <a:ext cx="121400" cy="121400"/>
            </a:xfrm>
            <a:custGeom>
              <a:rect b="b" l="l" r="r" t="t"/>
              <a:pathLst>
                <a:path extrusionOk="0" h="4856" w="4856">
                  <a:moveTo>
                    <a:pt x="0" y="1"/>
                  </a:moveTo>
                  <a:lnTo>
                    <a:pt x="0"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4" name="Google Shape;2344;p7"/>
            <p:cNvSpPr/>
            <p:nvPr/>
          </p:nvSpPr>
          <p:spPr>
            <a:xfrm>
              <a:off x="6511900" y="5204975"/>
              <a:ext cx="121400" cy="121400"/>
            </a:xfrm>
            <a:custGeom>
              <a:rect b="b" l="l" r="r" t="t"/>
              <a:pathLst>
                <a:path extrusionOk="0" h="4856" w="4856">
                  <a:moveTo>
                    <a:pt x="0" y="0"/>
                  </a:moveTo>
                  <a:lnTo>
                    <a:pt x="0"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5" name="Google Shape;2345;p7"/>
            <p:cNvSpPr/>
            <p:nvPr/>
          </p:nvSpPr>
          <p:spPr>
            <a:xfrm>
              <a:off x="6662400" y="689650"/>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6" name="Google Shape;2346;p7"/>
            <p:cNvSpPr/>
            <p:nvPr/>
          </p:nvSpPr>
          <p:spPr>
            <a:xfrm>
              <a:off x="6662400" y="1592700"/>
              <a:ext cx="121400" cy="121425"/>
            </a:xfrm>
            <a:custGeom>
              <a:rect b="b" l="l" r="r" t="t"/>
              <a:pathLst>
                <a:path extrusionOk="0" h="4857"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7" name="Google Shape;2347;p7"/>
            <p:cNvSpPr/>
            <p:nvPr/>
          </p:nvSpPr>
          <p:spPr>
            <a:xfrm>
              <a:off x="6662400" y="2646275"/>
              <a:ext cx="121400" cy="121425"/>
            </a:xfrm>
            <a:custGeom>
              <a:rect b="b" l="l" r="r" t="t"/>
              <a:pathLst>
                <a:path extrusionOk="0" h="4857"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48" name="Google Shape;2348;p7"/>
          <p:cNvGrpSpPr/>
          <p:nvPr/>
        </p:nvGrpSpPr>
        <p:grpSpPr>
          <a:xfrm rot="10800000">
            <a:off x="7682451" y="28707"/>
            <a:ext cx="1140783" cy="5086302"/>
            <a:chOff x="5608825" y="238125"/>
            <a:chExt cx="1174975" cy="5238750"/>
          </a:xfrm>
        </p:grpSpPr>
        <p:sp>
          <p:nvSpPr>
            <p:cNvPr id="2349" name="Google Shape;2349;p7"/>
            <p:cNvSpPr/>
            <p:nvPr/>
          </p:nvSpPr>
          <p:spPr>
            <a:xfrm>
              <a:off x="5608825" y="388625"/>
              <a:ext cx="121400" cy="121400"/>
            </a:xfrm>
            <a:custGeom>
              <a:rect b="b" l="l" r="r" t="t"/>
              <a:pathLst>
                <a:path extrusionOk="0" h="4856" w="4856">
                  <a:moveTo>
                    <a:pt x="1" y="0"/>
                  </a:moveTo>
                  <a:lnTo>
                    <a:pt x="1" y="4856"/>
                  </a:lnTo>
                  <a:lnTo>
                    <a:pt x="4856" y="4856"/>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0" name="Google Shape;2350;p7"/>
            <p:cNvSpPr/>
            <p:nvPr/>
          </p:nvSpPr>
          <p:spPr>
            <a:xfrm>
              <a:off x="5608825" y="2345275"/>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1" name="Google Shape;2351;p7"/>
            <p:cNvSpPr/>
            <p:nvPr/>
          </p:nvSpPr>
          <p:spPr>
            <a:xfrm>
              <a:off x="5608825" y="2796800"/>
              <a:ext cx="121400" cy="121400"/>
            </a:xfrm>
            <a:custGeom>
              <a:rect b="b" l="l" r="r" t="t"/>
              <a:pathLst>
                <a:path extrusionOk="0" h="4856" w="4856">
                  <a:moveTo>
                    <a:pt x="1" y="0"/>
                  </a:moveTo>
                  <a:lnTo>
                    <a:pt x="1" y="4856"/>
                  </a:lnTo>
                  <a:lnTo>
                    <a:pt x="4856" y="4856"/>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2" name="Google Shape;2352;p7"/>
            <p:cNvSpPr/>
            <p:nvPr/>
          </p:nvSpPr>
          <p:spPr>
            <a:xfrm>
              <a:off x="5608825" y="4151400"/>
              <a:ext cx="121400" cy="121400"/>
            </a:xfrm>
            <a:custGeom>
              <a:rect b="b" l="l" r="r" t="t"/>
              <a:pathLst>
                <a:path extrusionOk="0" h="4856" w="4856">
                  <a:moveTo>
                    <a:pt x="1" y="0"/>
                  </a:moveTo>
                  <a:lnTo>
                    <a:pt x="1" y="4856"/>
                  </a:lnTo>
                  <a:lnTo>
                    <a:pt x="4856" y="4856"/>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3" name="Google Shape;2353;p7"/>
            <p:cNvSpPr/>
            <p:nvPr/>
          </p:nvSpPr>
          <p:spPr>
            <a:xfrm>
              <a:off x="5759350" y="388625"/>
              <a:ext cx="121400" cy="121400"/>
            </a:xfrm>
            <a:custGeom>
              <a:rect b="b" l="l" r="r" t="t"/>
              <a:pathLst>
                <a:path extrusionOk="0" h="4856" w="4856">
                  <a:moveTo>
                    <a:pt x="0" y="0"/>
                  </a:moveTo>
                  <a:lnTo>
                    <a:pt x="0" y="4856"/>
                  </a:lnTo>
                  <a:lnTo>
                    <a:pt x="4855" y="4856"/>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4" name="Google Shape;2354;p7"/>
            <p:cNvSpPr/>
            <p:nvPr/>
          </p:nvSpPr>
          <p:spPr>
            <a:xfrm>
              <a:off x="5759350" y="689650"/>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5" name="Google Shape;2355;p7"/>
            <p:cNvSpPr/>
            <p:nvPr/>
          </p:nvSpPr>
          <p:spPr>
            <a:xfrm>
              <a:off x="5759350" y="990675"/>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6" name="Google Shape;2356;p7"/>
            <p:cNvSpPr/>
            <p:nvPr/>
          </p:nvSpPr>
          <p:spPr>
            <a:xfrm>
              <a:off x="5759350" y="1592700"/>
              <a:ext cx="121400" cy="121425"/>
            </a:xfrm>
            <a:custGeom>
              <a:rect b="b" l="l" r="r" t="t"/>
              <a:pathLst>
                <a:path extrusionOk="0" h="4857"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7" name="Google Shape;2357;p7"/>
            <p:cNvSpPr/>
            <p:nvPr/>
          </p:nvSpPr>
          <p:spPr>
            <a:xfrm>
              <a:off x="5759350" y="1743225"/>
              <a:ext cx="121400" cy="121400"/>
            </a:xfrm>
            <a:custGeom>
              <a:rect b="b" l="l" r="r" t="t"/>
              <a:pathLst>
                <a:path extrusionOk="0" h="4856" w="4856">
                  <a:moveTo>
                    <a:pt x="0" y="0"/>
                  </a:moveTo>
                  <a:lnTo>
                    <a:pt x="0" y="4856"/>
                  </a:lnTo>
                  <a:lnTo>
                    <a:pt x="4855" y="4856"/>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8" name="Google Shape;2358;p7"/>
            <p:cNvSpPr/>
            <p:nvPr/>
          </p:nvSpPr>
          <p:spPr>
            <a:xfrm>
              <a:off x="5759350" y="2044250"/>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9" name="Google Shape;2359;p7"/>
            <p:cNvSpPr/>
            <p:nvPr/>
          </p:nvSpPr>
          <p:spPr>
            <a:xfrm>
              <a:off x="5759350" y="2194750"/>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0" name="Google Shape;2360;p7"/>
            <p:cNvSpPr/>
            <p:nvPr/>
          </p:nvSpPr>
          <p:spPr>
            <a:xfrm>
              <a:off x="5759350" y="2345275"/>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1" name="Google Shape;2361;p7"/>
            <p:cNvSpPr/>
            <p:nvPr/>
          </p:nvSpPr>
          <p:spPr>
            <a:xfrm>
              <a:off x="5759350" y="2947300"/>
              <a:ext cx="121400" cy="121425"/>
            </a:xfrm>
            <a:custGeom>
              <a:rect b="b" l="l" r="r" t="t"/>
              <a:pathLst>
                <a:path extrusionOk="0" h="4857"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2" name="Google Shape;2362;p7"/>
            <p:cNvSpPr/>
            <p:nvPr/>
          </p:nvSpPr>
          <p:spPr>
            <a:xfrm>
              <a:off x="5759350" y="3097825"/>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3" name="Google Shape;2363;p7"/>
            <p:cNvSpPr/>
            <p:nvPr/>
          </p:nvSpPr>
          <p:spPr>
            <a:xfrm>
              <a:off x="5759350" y="3248325"/>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4" name="Google Shape;2364;p7"/>
            <p:cNvSpPr/>
            <p:nvPr/>
          </p:nvSpPr>
          <p:spPr>
            <a:xfrm>
              <a:off x="5759350" y="3850375"/>
              <a:ext cx="121400" cy="121400"/>
            </a:xfrm>
            <a:custGeom>
              <a:rect b="b" l="l" r="r" t="t"/>
              <a:pathLst>
                <a:path extrusionOk="0" h="4856" w="4856">
                  <a:moveTo>
                    <a:pt x="0" y="0"/>
                  </a:moveTo>
                  <a:lnTo>
                    <a:pt x="0" y="4856"/>
                  </a:lnTo>
                  <a:lnTo>
                    <a:pt x="4855" y="4856"/>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5" name="Google Shape;2365;p7"/>
            <p:cNvSpPr/>
            <p:nvPr/>
          </p:nvSpPr>
          <p:spPr>
            <a:xfrm>
              <a:off x="5759350" y="4000875"/>
              <a:ext cx="121400" cy="121425"/>
            </a:xfrm>
            <a:custGeom>
              <a:rect b="b" l="l" r="r" t="t"/>
              <a:pathLst>
                <a:path extrusionOk="0" h="4857"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6" name="Google Shape;2366;p7"/>
            <p:cNvSpPr/>
            <p:nvPr/>
          </p:nvSpPr>
          <p:spPr>
            <a:xfrm>
              <a:off x="5759350" y="4452425"/>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7" name="Google Shape;2367;p7"/>
            <p:cNvSpPr/>
            <p:nvPr/>
          </p:nvSpPr>
          <p:spPr>
            <a:xfrm>
              <a:off x="5759350" y="4602925"/>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8" name="Google Shape;2368;p7"/>
            <p:cNvSpPr/>
            <p:nvPr/>
          </p:nvSpPr>
          <p:spPr>
            <a:xfrm>
              <a:off x="5759350" y="4753450"/>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9" name="Google Shape;2369;p7"/>
            <p:cNvSpPr/>
            <p:nvPr/>
          </p:nvSpPr>
          <p:spPr>
            <a:xfrm>
              <a:off x="5759350" y="5054450"/>
              <a:ext cx="121400" cy="121425"/>
            </a:xfrm>
            <a:custGeom>
              <a:rect b="b" l="l" r="r" t="t"/>
              <a:pathLst>
                <a:path extrusionOk="0" h="4857"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0" name="Google Shape;2370;p7"/>
            <p:cNvSpPr/>
            <p:nvPr/>
          </p:nvSpPr>
          <p:spPr>
            <a:xfrm>
              <a:off x="5909850" y="238125"/>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1" name="Google Shape;2371;p7"/>
            <p:cNvSpPr/>
            <p:nvPr/>
          </p:nvSpPr>
          <p:spPr>
            <a:xfrm>
              <a:off x="5909850" y="539125"/>
              <a:ext cx="121400" cy="121425"/>
            </a:xfrm>
            <a:custGeom>
              <a:rect b="b" l="l" r="r" t="t"/>
              <a:pathLst>
                <a:path extrusionOk="0" h="4857"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2" name="Google Shape;2372;p7"/>
            <p:cNvSpPr/>
            <p:nvPr/>
          </p:nvSpPr>
          <p:spPr>
            <a:xfrm>
              <a:off x="5909850" y="840150"/>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3" name="Google Shape;2373;p7"/>
            <p:cNvSpPr/>
            <p:nvPr/>
          </p:nvSpPr>
          <p:spPr>
            <a:xfrm>
              <a:off x="5909850" y="990675"/>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7"/>
            <p:cNvSpPr/>
            <p:nvPr/>
          </p:nvSpPr>
          <p:spPr>
            <a:xfrm>
              <a:off x="5909850" y="1592700"/>
              <a:ext cx="121400" cy="121425"/>
            </a:xfrm>
            <a:custGeom>
              <a:rect b="b" l="l" r="r" t="t"/>
              <a:pathLst>
                <a:path extrusionOk="0" h="4857"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5" name="Google Shape;2375;p7"/>
            <p:cNvSpPr/>
            <p:nvPr/>
          </p:nvSpPr>
          <p:spPr>
            <a:xfrm>
              <a:off x="5909850" y="2194750"/>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6" name="Google Shape;2376;p7"/>
            <p:cNvSpPr/>
            <p:nvPr/>
          </p:nvSpPr>
          <p:spPr>
            <a:xfrm>
              <a:off x="5909850" y="2345275"/>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7" name="Google Shape;2377;p7"/>
            <p:cNvSpPr/>
            <p:nvPr/>
          </p:nvSpPr>
          <p:spPr>
            <a:xfrm>
              <a:off x="5909850" y="2495775"/>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8" name="Google Shape;2378;p7"/>
            <p:cNvSpPr/>
            <p:nvPr/>
          </p:nvSpPr>
          <p:spPr>
            <a:xfrm>
              <a:off x="5909850" y="3398850"/>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9" name="Google Shape;2379;p7"/>
            <p:cNvSpPr/>
            <p:nvPr/>
          </p:nvSpPr>
          <p:spPr>
            <a:xfrm>
              <a:off x="5909850" y="4151400"/>
              <a:ext cx="121400" cy="121400"/>
            </a:xfrm>
            <a:custGeom>
              <a:rect b="b" l="l" r="r" t="t"/>
              <a:pathLst>
                <a:path extrusionOk="0" h="4856" w="4856">
                  <a:moveTo>
                    <a:pt x="1" y="0"/>
                  </a:moveTo>
                  <a:lnTo>
                    <a:pt x="1" y="4856"/>
                  </a:lnTo>
                  <a:lnTo>
                    <a:pt x="4856" y="4856"/>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0" name="Google Shape;2380;p7"/>
            <p:cNvSpPr/>
            <p:nvPr/>
          </p:nvSpPr>
          <p:spPr>
            <a:xfrm>
              <a:off x="5909850" y="4602925"/>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1" name="Google Shape;2381;p7"/>
            <p:cNvSpPr/>
            <p:nvPr/>
          </p:nvSpPr>
          <p:spPr>
            <a:xfrm>
              <a:off x="5909850" y="4753450"/>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2" name="Google Shape;2382;p7"/>
            <p:cNvSpPr/>
            <p:nvPr/>
          </p:nvSpPr>
          <p:spPr>
            <a:xfrm>
              <a:off x="5909850" y="5355475"/>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3" name="Google Shape;2383;p7"/>
            <p:cNvSpPr/>
            <p:nvPr/>
          </p:nvSpPr>
          <p:spPr>
            <a:xfrm>
              <a:off x="6060375" y="238125"/>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4" name="Google Shape;2384;p7"/>
            <p:cNvSpPr/>
            <p:nvPr/>
          </p:nvSpPr>
          <p:spPr>
            <a:xfrm>
              <a:off x="6060375" y="388625"/>
              <a:ext cx="121400" cy="121400"/>
            </a:xfrm>
            <a:custGeom>
              <a:rect b="b" l="l" r="r" t="t"/>
              <a:pathLst>
                <a:path extrusionOk="0" h="4856" w="4856">
                  <a:moveTo>
                    <a:pt x="0" y="0"/>
                  </a:moveTo>
                  <a:lnTo>
                    <a:pt x="0" y="4856"/>
                  </a:lnTo>
                  <a:lnTo>
                    <a:pt x="4855" y="4856"/>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5" name="Google Shape;2385;p7"/>
            <p:cNvSpPr/>
            <p:nvPr/>
          </p:nvSpPr>
          <p:spPr>
            <a:xfrm>
              <a:off x="6060375" y="840150"/>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6" name="Google Shape;2386;p7"/>
            <p:cNvSpPr/>
            <p:nvPr/>
          </p:nvSpPr>
          <p:spPr>
            <a:xfrm>
              <a:off x="6060375" y="1141175"/>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7" name="Google Shape;2387;p7"/>
            <p:cNvSpPr/>
            <p:nvPr/>
          </p:nvSpPr>
          <p:spPr>
            <a:xfrm>
              <a:off x="6060375" y="1893725"/>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 name="Google Shape;2388;p7"/>
            <p:cNvSpPr/>
            <p:nvPr/>
          </p:nvSpPr>
          <p:spPr>
            <a:xfrm>
              <a:off x="6060375" y="2044250"/>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 name="Google Shape;2389;p7"/>
            <p:cNvSpPr/>
            <p:nvPr/>
          </p:nvSpPr>
          <p:spPr>
            <a:xfrm>
              <a:off x="6060375" y="3699875"/>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0" name="Google Shape;2390;p7"/>
            <p:cNvSpPr/>
            <p:nvPr/>
          </p:nvSpPr>
          <p:spPr>
            <a:xfrm>
              <a:off x="6060375" y="4000875"/>
              <a:ext cx="121400" cy="121425"/>
            </a:xfrm>
            <a:custGeom>
              <a:rect b="b" l="l" r="r" t="t"/>
              <a:pathLst>
                <a:path extrusionOk="0" h="4857"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1" name="Google Shape;2391;p7"/>
            <p:cNvSpPr/>
            <p:nvPr/>
          </p:nvSpPr>
          <p:spPr>
            <a:xfrm>
              <a:off x="6210875" y="238125"/>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2" name="Google Shape;2392;p7"/>
            <p:cNvSpPr/>
            <p:nvPr/>
          </p:nvSpPr>
          <p:spPr>
            <a:xfrm>
              <a:off x="6210875" y="689650"/>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3" name="Google Shape;2393;p7"/>
            <p:cNvSpPr/>
            <p:nvPr/>
          </p:nvSpPr>
          <p:spPr>
            <a:xfrm>
              <a:off x="6210875" y="2345275"/>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4" name="Google Shape;2394;p7"/>
            <p:cNvSpPr/>
            <p:nvPr/>
          </p:nvSpPr>
          <p:spPr>
            <a:xfrm>
              <a:off x="6210875" y="3248325"/>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5" name="Google Shape;2395;p7"/>
            <p:cNvSpPr/>
            <p:nvPr/>
          </p:nvSpPr>
          <p:spPr>
            <a:xfrm>
              <a:off x="6210875" y="3699875"/>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6" name="Google Shape;2396;p7"/>
            <p:cNvSpPr/>
            <p:nvPr/>
          </p:nvSpPr>
          <p:spPr>
            <a:xfrm>
              <a:off x="6361375" y="1442200"/>
              <a:ext cx="121425" cy="121400"/>
            </a:xfrm>
            <a:custGeom>
              <a:rect b="b" l="l" r="r" t="t"/>
              <a:pathLst>
                <a:path extrusionOk="0" h="4856" w="4857">
                  <a:moveTo>
                    <a:pt x="1" y="0"/>
                  </a:moveTo>
                  <a:lnTo>
                    <a:pt x="1" y="4856"/>
                  </a:lnTo>
                  <a:lnTo>
                    <a:pt x="4856" y="4856"/>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7" name="Google Shape;2397;p7"/>
            <p:cNvSpPr/>
            <p:nvPr/>
          </p:nvSpPr>
          <p:spPr>
            <a:xfrm>
              <a:off x="6361375" y="2646275"/>
              <a:ext cx="121425" cy="121425"/>
            </a:xfrm>
            <a:custGeom>
              <a:rect b="b" l="l" r="r" t="t"/>
              <a:pathLst>
                <a:path extrusionOk="0" h="4857" w="4857">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8" name="Google Shape;2398;p7"/>
            <p:cNvSpPr/>
            <p:nvPr/>
          </p:nvSpPr>
          <p:spPr>
            <a:xfrm>
              <a:off x="6662400" y="4903950"/>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99" name="Google Shape;2399;p7"/>
          <p:cNvSpPr txBox="1"/>
          <p:nvPr>
            <p:ph idx="12" type="sldNum"/>
          </p:nvPr>
        </p:nvSpPr>
        <p:spPr>
          <a:xfrm>
            <a:off x="91531" y="472020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400" name="Shape 2400"/>
        <p:cNvGrpSpPr/>
        <p:nvPr/>
      </p:nvGrpSpPr>
      <p:grpSpPr>
        <a:xfrm>
          <a:off x="0" y="0"/>
          <a:ext cx="0" cy="0"/>
          <a:chOff x="0" y="0"/>
          <a:chExt cx="0" cy="0"/>
        </a:xfrm>
      </p:grpSpPr>
      <p:sp>
        <p:nvSpPr>
          <p:cNvPr id="2401" name="Google Shape;2401;p8"/>
          <p:cNvSpPr txBox="1"/>
          <p:nvPr>
            <p:ph type="title"/>
          </p:nvPr>
        </p:nvSpPr>
        <p:spPr>
          <a:xfrm>
            <a:off x="718300" y="739375"/>
            <a:ext cx="6761100" cy="857400"/>
          </a:xfrm>
          <a:prstGeom prst="rect">
            <a:avLst/>
          </a:prstGeom>
        </p:spPr>
        <p:txBody>
          <a:bodyPr anchorCtr="0" anchor="b" bIns="91425" lIns="91425" spcFirstLastPara="1" rIns="91425" wrap="square" tIns="91425"/>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grpSp>
        <p:nvGrpSpPr>
          <p:cNvPr id="2402" name="Google Shape;2402;p8"/>
          <p:cNvGrpSpPr/>
          <p:nvPr/>
        </p:nvGrpSpPr>
        <p:grpSpPr>
          <a:xfrm rot="10800000">
            <a:off x="8851487" y="28707"/>
            <a:ext cx="264012" cy="5086302"/>
            <a:chOff x="5307800" y="238125"/>
            <a:chExt cx="271925" cy="5238750"/>
          </a:xfrm>
        </p:grpSpPr>
        <p:sp>
          <p:nvSpPr>
            <p:cNvPr id="2403" name="Google Shape;2403;p8"/>
            <p:cNvSpPr/>
            <p:nvPr/>
          </p:nvSpPr>
          <p:spPr>
            <a:xfrm>
              <a:off x="5307800" y="238125"/>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4" name="Google Shape;2404;p8"/>
            <p:cNvSpPr/>
            <p:nvPr/>
          </p:nvSpPr>
          <p:spPr>
            <a:xfrm>
              <a:off x="5307800" y="388625"/>
              <a:ext cx="121425" cy="121400"/>
            </a:xfrm>
            <a:custGeom>
              <a:rect b="b" l="l" r="r" t="t"/>
              <a:pathLst>
                <a:path extrusionOk="0" h="4856" w="4857">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5" name="Google Shape;2405;p8"/>
            <p:cNvSpPr/>
            <p:nvPr/>
          </p:nvSpPr>
          <p:spPr>
            <a:xfrm>
              <a:off x="5307800" y="539125"/>
              <a:ext cx="121425" cy="121425"/>
            </a:xfrm>
            <a:custGeom>
              <a:rect b="b" l="l" r="r" t="t"/>
              <a:pathLst>
                <a:path extrusionOk="0" h="4857"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6" name="Google Shape;2406;p8"/>
            <p:cNvSpPr/>
            <p:nvPr/>
          </p:nvSpPr>
          <p:spPr>
            <a:xfrm>
              <a:off x="5307800" y="689650"/>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7" name="Google Shape;2407;p8"/>
            <p:cNvSpPr/>
            <p:nvPr/>
          </p:nvSpPr>
          <p:spPr>
            <a:xfrm>
              <a:off x="5307800" y="840150"/>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8" name="Google Shape;2408;p8"/>
            <p:cNvSpPr/>
            <p:nvPr/>
          </p:nvSpPr>
          <p:spPr>
            <a:xfrm>
              <a:off x="5307800" y="990675"/>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9" name="Google Shape;2409;p8"/>
            <p:cNvSpPr/>
            <p:nvPr/>
          </p:nvSpPr>
          <p:spPr>
            <a:xfrm>
              <a:off x="5307800" y="1141175"/>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0" name="Google Shape;2410;p8"/>
            <p:cNvSpPr/>
            <p:nvPr/>
          </p:nvSpPr>
          <p:spPr>
            <a:xfrm>
              <a:off x="5307800" y="1291700"/>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1" name="Google Shape;2411;p8"/>
            <p:cNvSpPr/>
            <p:nvPr/>
          </p:nvSpPr>
          <p:spPr>
            <a:xfrm>
              <a:off x="5307800" y="1442200"/>
              <a:ext cx="121425" cy="121400"/>
            </a:xfrm>
            <a:custGeom>
              <a:rect b="b" l="l" r="r" t="t"/>
              <a:pathLst>
                <a:path extrusionOk="0" h="4856" w="4857">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2" name="Google Shape;2412;p8"/>
            <p:cNvSpPr/>
            <p:nvPr/>
          </p:nvSpPr>
          <p:spPr>
            <a:xfrm>
              <a:off x="5307800" y="1592700"/>
              <a:ext cx="121425" cy="121425"/>
            </a:xfrm>
            <a:custGeom>
              <a:rect b="b" l="l" r="r" t="t"/>
              <a:pathLst>
                <a:path extrusionOk="0" h="4857"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3" name="Google Shape;2413;p8"/>
            <p:cNvSpPr/>
            <p:nvPr/>
          </p:nvSpPr>
          <p:spPr>
            <a:xfrm>
              <a:off x="5307800" y="1743225"/>
              <a:ext cx="121425" cy="121400"/>
            </a:xfrm>
            <a:custGeom>
              <a:rect b="b" l="l" r="r" t="t"/>
              <a:pathLst>
                <a:path extrusionOk="0" h="4856" w="4857">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4" name="Google Shape;2414;p8"/>
            <p:cNvSpPr/>
            <p:nvPr/>
          </p:nvSpPr>
          <p:spPr>
            <a:xfrm>
              <a:off x="5307800" y="1893725"/>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5" name="Google Shape;2415;p8"/>
            <p:cNvSpPr/>
            <p:nvPr/>
          </p:nvSpPr>
          <p:spPr>
            <a:xfrm>
              <a:off x="5307800" y="2044250"/>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6" name="Google Shape;2416;p8"/>
            <p:cNvSpPr/>
            <p:nvPr/>
          </p:nvSpPr>
          <p:spPr>
            <a:xfrm>
              <a:off x="5307800" y="2194750"/>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7" name="Google Shape;2417;p8"/>
            <p:cNvSpPr/>
            <p:nvPr/>
          </p:nvSpPr>
          <p:spPr>
            <a:xfrm>
              <a:off x="5307800" y="2345275"/>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8" name="Google Shape;2418;p8"/>
            <p:cNvSpPr/>
            <p:nvPr/>
          </p:nvSpPr>
          <p:spPr>
            <a:xfrm>
              <a:off x="5307800" y="2495775"/>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9" name="Google Shape;2419;p8"/>
            <p:cNvSpPr/>
            <p:nvPr/>
          </p:nvSpPr>
          <p:spPr>
            <a:xfrm>
              <a:off x="5307800" y="2646275"/>
              <a:ext cx="121425" cy="121425"/>
            </a:xfrm>
            <a:custGeom>
              <a:rect b="b" l="l" r="r" t="t"/>
              <a:pathLst>
                <a:path extrusionOk="0" h="4857"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0" name="Google Shape;2420;p8"/>
            <p:cNvSpPr/>
            <p:nvPr/>
          </p:nvSpPr>
          <p:spPr>
            <a:xfrm>
              <a:off x="5307800" y="2796800"/>
              <a:ext cx="121425" cy="121400"/>
            </a:xfrm>
            <a:custGeom>
              <a:rect b="b" l="l" r="r" t="t"/>
              <a:pathLst>
                <a:path extrusionOk="0" h="4856" w="4857">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1" name="Google Shape;2421;p8"/>
            <p:cNvSpPr/>
            <p:nvPr/>
          </p:nvSpPr>
          <p:spPr>
            <a:xfrm>
              <a:off x="5307800" y="2947300"/>
              <a:ext cx="121425" cy="121425"/>
            </a:xfrm>
            <a:custGeom>
              <a:rect b="b" l="l" r="r" t="t"/>
              <a:pathLst>
                <a:path extrusionOk="0" h="4857"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2" name="Google Shape;2422;p8"/>
            <p:cNvSpPr/>
            <p:nvPr/>
          </p:nvSpPr>
          <p:spPr>
            <a:xfrm>
              <a:off x="5307800" y="3097825"/>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3" name="Google Shape;2423;p8"/>
            <p:cNvSpPr/>
            <p:nvPr/>
          </p:nvSpPr>
          <p:spPr>
            <a:xfrm>
              <a:off x="5307800" y="3248325"/>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4" name="Google Shape;2424;p8"/>
            <p:cNvSpPr/>
            <p:nvPr/>
          </p:nvSpPr>
          <p:spPr>
            <a:xfrm>
              <a:off x="5307800" y="3398850"/>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5" name="Google Shape;2425;p8"/>
            <p:cNvSpPr/>
            <p:nvPr/>
          </p:nvSpPr>
          <p:spPr>
            <a:xfrm>
              <a:off x="5307800" y="3549350"/>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6" name="Google Shape;2426;p8"/>
            <p:cNvSpPr/>
            <p:nvPr/>
          </p:nvSpPr>
          <p:spPr>
            <a:xfrm>
              <a:off x="5307800" y="3699875"/>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7" name="Google Shape;2427;p8"/>
            <p:cNvSpPr/>
            <p:nvPr/>
          </p:nvSpPr>
          <p:spPr>
            <a:xfrm>
              <a:off x="5307800" y="3850375"/>
              <a:ext cx="121425" cy="121400"/>
            </a:xfrm>
            <a:custGeom>
              <a:rect b="b" l="l" r="r" t="t"/>
              <a:pathLst>
                <a:path extrusionOk="0" h="4856" w="4857">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8" name="Google Shape;2428;p8"/>
            <p:cNvSpPr/>
            <p:nvPr/>
          </p:nvSpPr>
          <p:spPr>
            <a:xfrm>
              <a:off x="5307800" y="4000875"/>
              <a:ext cx="121425" cy="121425"/>
            </a:xfrm>
            <a:custGeom>
              <a:rect b="b" l="l" r="r" t="t"/>
              <a:pathLst>
                <a:path extrusionOk="0" h="4857"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9" name="Google Shape;2429;p8"/>
            <p:cNvSpPr/>
            <p:nvPr/>
          </p:nvSpPr>
          <p:spPr>
            <a:xfrm>
              <a:off x="5307800" y="4151400"/>
              <a:ext cx="121425" cy="121400"/>
            </a:xfrm>
            <a:custGeom>
              <a:rect b="b" l="l" r="r" t="t"/>
              <a:pathLst>
                <a:path extrusionOk="0" h="4856" w="4857">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0" name="Google Shape;2430;p8"/>
            <p:cNvSpPr/>
            <p:nvPr/>
          </p:nvSpPr>
          <p:spPr>
            <a:xfrm>
              <a:off x="5307800" y="4301900"/>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1" name="Google Shape;2431;p8"/>
            <p:cNvSpPr/>
            <p:nvPr/>
          </p:nvSpPr>
          <p:spPr>
            <a:xfrm>
              <a:off x="5307800" y="4452425"/>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2" name="Google Shape;2432;p8"/>
            <p:cNvSpPr/>
            <p:nvPr/>
          </p:nvSpPr>
          <p:spPr>
            <a:xfrm>
              <a:off x="5307800" y="4602925"/>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3" name="Google Shape;2433;p8"/>
            <p:cNvSpPr/>
            <p:nvPr/>
          </p:nvSpPr>
          <p:spPr>
            <a:xfrm>
              <a:off x="5307800" y="4753450"/>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4" name="Google Shape;2434;p8"/>
            <p:cNvSpPr/>
            <p:nvPr/>
          </p:nvSpPr>
          <p:spPr>
            <a:xfrm>
              <a:off x="5307800" y="4903950"/>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5" name="Google Shape;2435;p8"/>
            <p:cNvSpPr/>
            <p:nvPr/>
          </p:nvSpPr>
          <p:spPr>
            <a:xfrm>
              <a:off x="5307800" y="5054450"/>
              <a:ext cx="121425" cy="121425"/>
            </a:xfrm>
            <a:custGeom>
              <a:rect b="b" l="l" r="r" t="t"/>
              <a:pathLst>
                <a:path extrusionOk="0" h="4857"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6" name="Google Shape;2436;p8"/>
            <p:cNvSpPr/>
            <p:nvPr/>
          </p:nvSpPr>
          <p:spPr>
            <a:xfrm>
              <a:off x="5307800" y="5204975"/>
              <a:ext cx="121425" cy="121400"/>
            </a:xfrm>
            <a:custGeom>
              <a:rect b="b" l="l" r="r" t="t"/>
              <a:pathLst>
                <a:path extrusionOk="0" h="4856" w="4857">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7" name="Google Shape;2437;p8"/>
            <p:cNvSpPr/>
            <p:nvPr/>
          </p:nvSpPr>
          <p:spPr>
            <a:xfrm>
              <a:off x="5307800" y="5355475"/>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8" name="Google Shape;2438;p8"/>
            <p:cNvSpPr/>
            <p:nvPr/>
          </p:nvSpPr>
          <p:spPr>
            <a:xfrm>
              <a:off x="5458325" y="238125"/>
              <a:ext cx="121400" cy="121400"/>
            </a:xfrm>
            <a:custGeom>
              <a:rect b="b" l="l" r="r" t="t"/>
              <a:pathLst>
                <a:path extrusionOk="0" h="4856" w="4856">
                  <a:moveTo>
                    <a:pt x="0" y="0"/>
                  </a:moveTo>
                  <a:lnTo>
                    <a:pt x="0"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9" name="Google Shape;2439;p8"/>
            <p:cNvSpPr/>
            <p:nvPr/>
          </p:nvSpPr>
          <p:spPr>
            <a:xfrm>
              <a:off x="5458325" y="539125"/>
              <a:ext cx="121400" cy="121425"/>
            </a:xfrm>
            <a:custGeom>
              <a:rect b="b" l="l" r="r" t="t"/>
              <a:pathLst>
                <a:path extrusionOk="0" h="4857"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0" name="Google Shape;2440;p8"/>
            <p:cNvSpPr/>
            <p:nvPr/>
          </p:nvSpPr>
          <p:spPr>
            <a:xfrm>
              <a:off x="5458325" y="990675"/>
              <a:ext cx="121400" cy="121400"/>
            </a:xfrm>
            <a:custGeom>
              <a:rect b="b" l="l" r="r" t="t"/>
              <a:pathLst>
                <a:path extrusionOk="0" h="4856" w="4856">
                  <a:moveTo>
                    <a:pt x="0" y="0"/>
                  </a:moveTo>
                  <a:lnTo>
                    <a:pt x="0"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1" name="Google Shape;2441;p8"/>
            <p:cNvSpPr/>
            <p:nvPr/>
          </p:nvSpPr>
          <p:spPr>
            <a:xfrm>
              <a:off x="5458325" y="1141175"/>
              <a:ext cx="121400" cy="121400"/>
            </a:xfrm>
            <a:custGeom>
              <a:rect b="b" l="l" r="r" t="t"/>
              <a:pathLst>
                <a:path extrusionOk="0" h="4856"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2" name="Google Shape;2442;p8"/>
            <p:cNvSpPr/>
            <p:nvPr/>
          </p:nvSpPr>
          <p:spPr>
            <a:xfrm>
              <a:off x="5458325" y="1442200"/>
              <a:ext cx="121400" cy="121400"/>
            </a:xfrm>
            <a:custGeom>
              <a:rect b="b" l="l" r="r" t="t"/>
              <a:pathLst>
                <a:path extrusionOk="0" h="4856" w="4856">
                  <a:moveTo>
                    <a:pt x="0" y="0"/>
                  </a:moveTo>
                  <a:lnTo>
                    <a:pt x="0"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3" name="Google Shape;2443;p8"/>
            <p:cNvSpPr/>
            <p:nvPr/>
          </p:nvSpPr>
          <p:spPr>
            <a:xfrm>
              <a:off x="5458325" y="1592700"/>
              <a:ext cx="121400" cy="121425"/>
            </a:xfrm>
            <a:custGeom>
              <a:rect b="b" l="l" r="r" t="t"/>
              <a:pathLst>
                <a:path extrusionOk="0" h="4857"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4" name="Google Shape;2444;p8"/>
            <p:cNvSpPr/>
            <p:nvPr/>
          </p:nvSpPr>
          <p:spPr>
            <a:xfrm>
              <a:off x="5458325" y="2194750"/>
              <a:ext cx="121400" cy="121400"/>
            </a:xfrm>
            <a:custGeom>
              <a:rect b="b" l="l" r="r" t="t"/>
              <a:pathLst>
                <a:path extrusionOk="0" h="4856"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5" name="Google Shape;2445;p8"/>
            <p:cNvSpPr/>
            <p:nvPr/>
          </p:nvSpPr>
          <p:spPr>
            <a:xfrm>
              <a:off x="5458325" y="2345275"/>
              <a:ext cx="121400" cy="121400"/>
            </a:xfrm>
            <a:custGeom>
              <a:rect b="b" l="l" r="r" t="t"/>
              <a:pathLst>
                <a:path extrusionOk="0" h="4856" w="4856">
                  <a:moveTo>
                    <a:pt x="0" y="0"/>
                  </a:moveTo>
                  <a:lnTo>
                    <a:pt x="0"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6" name="Google Shape;2446;p8"/>
            <p:cNvSpPr/>
            <p:nvPr/>
          </p:nvSpPr>
          <p:spPr>
            <a:xfrm>
              <a:off x="5458325" y="2495775"/>
              <a:ext cx="121400" cy="121400"/>
            </a:xfrm>
            <a:custGeom>
              <a:rect b="b" l="l" r="r" t="t"/>
              <a:pathLst>
                <a:path extrusionOk="0" h="4856"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7" name="Google Shape;2447;p8"/>
            <p:cNvSpPr/>
            <p:nvPr/>
          </p:nvSpPr>
          <p:spPr>
            <a:xfrm>
              <a:off x="5458325" y="2646275"/>
              <a:ext cx="121400" cy="121425"/>
            </a:xfrm>
            <a:custGeom>
              <a:rect b="b" l="l" r="r" t="t"/>
              <a:pathLst>
                <a:path extrusionOk="0" h="4857"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8" name="Google Shape;2448;p8"/>
            <p:cNvSpPr/>
            <p:nvPr/>
          </p:nvSpPr>
          <p:spPr>
            <a:xfrm>
              <a:off x="5458325" y="2947300"/>
              <a:ext cx="121400" cy="121425"/>
            </a:xfrm>
            <a:custGeom>
              <a:rect b="b" l="l" r="r" t="t"/>
              <a:pathLst>
                <a:path extrusionOk="0" h="4857"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9" name="Google Shape;2449;p8"/>
            <p:cNvSpPr/>
            <p:nvPr/>
          </p:nvSpPr>
          <p:spPr>
            <a:xfrm>
              <a:off x="5458325" y="3248325"/>
              <a:ext cx="121400" cy="121400"/>
            </a:xfrm>
            <a:custGeom>
              <a:rect b="b" l="l" r="r" t="t"/>
              <a:pathLst>
                <a:path extrusionOk="0" h="4856"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0" name="Google Shape;2450;p8"/>
            <p:cNvSpPr/>
            <p:nvPr/>
          </p:nvSpPr>
          <p:spPr>
            <a:xfrm>
              <a:off x="5458325" y="3398850"/>
              <a:ext cx="121400" cy="121400"/>
            </a:xfrm>
            <a:custGeom>
              <a:rect b="b" l="l" r="r" t="t"/>
              <a:pathLst>
                <a:path extrusionOk="0" h="4856" w="4856">
                  <a:moveTo>
                    <a:pt x="0" y="0"/>
                  </a:moveTo>
                  <a:lnTo>
                    <a:pt x="0"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1" name="Google Shape;2451;p8"/>
            <p:cNvSpPr/>
            <p:nvPr/>
          </p:nvSpPr>
          <p:spPr>
            <a:xfrm>
              <a:off x="5458325" y="3699875"/>
              <a:ext cx="121400" cy="121400"/>
            </a:xfrm>
            <a:custGeom>
              <a:rect b="b" l="l" r="r" t="t"/>
              <a:pathLst>
                <a:path extrusionOk="0" h="4856" w="4856">
                  <a:moveTo>
                    <a:pt x="0" y="0"/>
                  </a:moveTo>
                  <a:lnTo>
                    <a:pt x="0"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2" name="Google Shape;2452;p8"/>
            <p:cNvSpPr/>
            <p:nvPr/>
          </p:nvSpPr>
          <p:spPr>
            <a:xfrm>
              <a:off x="5458325" y="3850375"/>
              <a:ext cx="121400" cy="121400"/>
            </a:xfrm>
            <a:custGeom>
              <a:rect b="b" l="l" r="r" t="t"/>
              <a:pathLst>
                <a:path extrusionOk="0" h="4856" w="4856">
                  <a:moveTo>
                    <a:pt x="0" y="0"/>
                  </a:moveTo>
                  <a:lnTo>
                    <a:pt x="0"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3" name="Google Shape;2453;p8"/>
            <p:cNvSpPr/>
            <p:nvPr/>
          </p:nvSpPr>
          <p:spPr>
            <a:xfrm>
              <a:off x="5458325" y="4000875"/>
              <a:ext cx="121400" cy="121425"/>
            </a:xfrm>
            <a:custGeom>
              <a:rect b="b" l="l" r="r" t="t"/>
              <a:pathLst>
                <a:path extrusionOk="0" h="4857"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4" name="Google Shape;2454;p8"/>
            <p:cNvSpPr/>
            <p:nvPr/>
          </p:nvSpPr>
          <p:spPr>
            <a:xfrm>
              <a:off x="5458325" y="4151400"/>
              <a:ext cx="121400" cy="121400"/>
            </a:xfrm>
            <a:custGeom>
              <a:rect b="b" l="l" r="r" t="t"/>
              <a:pathLst>
                <a:path extrusionOk="0" h="4856" w="4856">
                  <a:moveTo>
                    <a:pt x="0" y="0"/>
                  </a:moveTo>
                  <a:lnTo>
                    <a:pt x="0"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5" name="Google Shape;2455;p8"/>
            <p:cNvSpPr/>
            <p:nvPr/>
          </p:nvSpPr>
          <p:spPr>
            <a:xfrm>
              <a:off x="5458325" y="4602925"/>
              <a:ext cx="121400" cy="121400"/>
            </a:xfrm>
            <a:custGeom>
              <a:rect b="b" l="l" r="r" t="t"/>
              <a:pathLst>
                <a:path extrusionOk="0" h="4856"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6" name="Google Shape;2456;p8"/>
            <p:cNvSpPr/>
            <p:nvPr/>
          </p:nvSpPr>
          <p:spPr>
            <a:xfrm>
              <a:off x="5458325" y="4753450"/>
              <a:ext cx="121400" cy="121400"/>
            </a:xfrm>
            <a:custGeom>
              <a:rect b="b" l="l" r="r" t="t"/>
              <a:pathLst>
                <a:path extrusionOk="0" h="4856" w="4856">
                  <a:moveTo>
                    <a:pt x="0" y="0"/>
                  </a:moveTo>
                  <a:lnTo>
                    <a:pt x="0"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7" name="Google Shape;2457;p8"/>
            <p:cNvSpPr/>
            <p:nvPr/>
          </p:nvSpPr>
          <p:spPr>
            <a:xfrm>
              <a:off x="5458325" y="5054450"/>
              <a:ext cx="121400" cy="121425"/>
            </a:xfrm>
            <a:custGeom>
              <a:rect b="b" l="l" r="r" t="t"/>
              <a:pathLst>
                <a:path extrusionOk="0" h="4857"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8" name="Google Shape;2458;p8"/>
            <p:cNvSpPr/>
            <p:nvPr/>
          </p:nvSpPr>
          <p:spPr>
            <a:xfrm>
              <a:off x="5458325" y="5204975"/>
              <a:ext cx="121400" cy="121400"/>
            </a:xfrm>
            <a:custGeom>
              <a:rect b="b" l="l" r="r" t="t"/>
              <a:pathLst>
                <a:path extrusionOk="0" h="4856" w="4856">
                  <a:moveTo>
                    <a:pt x="0" y="0"/>
                  </a:moveTo>
                  <a:lnTo>
                    <a:pt x="0"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9" name="Google Shape;2459;p8"/>
            <p:cNvSpPr/>
            <p:nvPr/>
          </p:nvSpPr>
          <p:spPr>
            <a:xfrm>
              <a:off x="5458325" y="5355475"/>
              <a:ext cx="121400" cy="121400"/>
            </a:xfrm>
            <a:custGeom>
              <a:rect b="b" l="l" r="r" t="t"/>
              <a:pathLst>
                <a:path extrusionOk="0" h="4856"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60" name="Google Shape;2460;p8"/>
          <p:cNvGrpSpPr/>
          <p:nvPr/>
        </p:nvGrpSpPr>
        <p:grpSpPr>
          <a:xfrm rot="10800000">
            <a:off x="7828571" y="28707"/>
            <a:ext cx="1140783" cy="5086302"/>
            <a:chOff x="5458325" y="238125"/>
            <a:chExt cx="1174975" cy="5238750"/>
          </a:xfrm>
        </p:grpSpPr>
        <p:sp>
          <p:nvSpPr>
            <p:cNvPr id="2461" name="Google Shape;2461;p8"/>
            <p:cNvSpPr/>
            <p:nvPr/>
          </p:nvSpPr>
          <p:spPr>
            <a:xfrm>
              <a:off x="5458325" y="388625"/>
              <a:ext cx="121400" cy="121400"/>
            </a:xfrm>
            <a:custGeom>
              <a:rect b="b" l="l" r="r" t="t"/>
              <a:pathLst>
                <a:path extrusionOk="0" h="4856" w="4856">
                  <a:moveTo>
                    <a:pt x="0" y="0"/>
                  </a:moveTo>
                  <a:lnTo>
                    <a:pt x="0"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2" name="Google Shape;2462;p8"/>
            <p:cNvSpPr/>
            <p:nvPr/>
          </p:nvSpPr>
          <p:spPr>
            <a:xfrm>
              <a:off x="5458325" y="689650"/>
              <a:ext cx="121400" cy="121400"/>
            </a:xfrm>
            <a:custGeom>
              <a:rect b="b" l="l" r="r" t="t"/>
              <a:pathLst>
                <a:path extrusionOk="0" h="4856" w="4856">
                  <a:moveTo>
                    <a:pt x="0" y="0"/>
                  </a:moveTo>
                  <a:lnTo>
                    <a:pt x="0"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3" name="Google Shape;2463;p8"/>
            <p:cNvSpPr/>
            <p:nvPr/>
          </p:nvSpPr>
          <p:spPr>
            <a:xfrm>
              <a:off x="5458325" y="840150"/>
              <a:ext cx="121400" cy="121400"/>
            </a:xfrm>
            <a:custGeom>
              <a:rect b="b" l="l" r="r" t="t"/>
              <a:pathLst>
                <a:path extrusionOk="0" h="4856" w="4856">
                  <a:moveTo>
                    <a:pt x="0" y="1"/>
                  </a:moveTo>
                  <a:lnTo>
                    <a:pt x="0"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4" name="Google Shape;2464;p8"/>
            <p:cNvSpPr/>
            <p:nvPr/>
          </p:nvSpPr>
          <p:spPr>
            <a:xfrm>
              <a:off x="5458325" y="1291700"/>
              <a:ext cx="121400" cy="121400"/>
            </a:xfrm>
            <a:custGeom>
              <a:rect b="b" l="l" r="r" t="t"/>
              <a:pathLst>
                <a:path extrusionOk="0" h="4856" w="4856">
                  <a:moveTo>
                    <a:pt x="0" y="0"/>
                  </a:moveTo>
                  <a:lnTo>
                    <a:pt x="0"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5" name="Google Shape;2465;p8"/>
            <p:cNvSpPr/>
            <p:nvPr/>
          </p:nvSpPr>
          <p:spPr>
            <a:xfrm>
              <a:off x="5458325" y="1743225"/>
              <a:ext cx="121400" cy="121400"/>
            </a:xfrm>
            <a:custGeom>
              <a:rect b="b" l="l" r="r" t="t"/>
              <a:pathLst>
                <a:path extrusionOk="0" h="4856" w="4856">
                  <a:moveTo>
                    <a:pt x="0" y="0"/>
                  </a:moveTo>
                  <a:lnTo>
                    <a:pt x="0"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6" name="Google Shape;2466;p8"/>
            <p:cNvSpPr/>
            <p:nvPr/>
          </p:nvSpPr>
          <p:spPr>
            <a:xfrm>
              <a:off x="5458325" y="1893725"/>
              <a:ext cx="121400" cy="121400"/>
            </a:xfrm>
            <a:custGeom>
              <a:rect b="b" l="l" r="r" t="t"/>
              <a:pathLst>
                <a:path extrusionOk="0" h="4856" w="4856">
                  <a:moveTo>
                    <a:pt x="0" y="1"/>
                  </a:moveTo>
                  <a:lnTo>
                    <a:pt x="0"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7" name="Google Shape;2467;p8"/>
            <p:cNvSpPr/>
            <p:nvPr/>
          </p:nvSpPr>
          <p:spPr>
            <a:xfrm>
              <a:off x="5458325" y="2044250"/>
              <a:ext cx="121400" cy="121400"/>
            </a:xfrm>
            <a:custGeom>
              <a:rect b="b" l="l" r="r" t="t"/>
              <a:pathLst>
                <a:path extrusionOk="0" h="4856" w="4856">
                  <a:moveTo>
                    <a:pt x="0" y="0"/>
                  </a:moveTo>
                  <a:lnTo>
                    <a:pt x="0"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8" name="Google Shape;2468;p8"/>
            <p:cNvSpPr/>
            <p:nvPr/>
          </p:nvSpPr>
          <p:spPr>
            <a:xfrm>
              <a:off x="5458325" y="2796800"/>
              <a:ext cx="121400" cy="121400"/>
            </a:xfrm>
            <a:custGeom>
              <a:rect b="b" l="l" r="r" t="t"/>
              <a:pathLst>
                <a:path extrusionOk="0" h="4856" w="4856">
                  <a:moveTo>
                    <a:pt x="0" y="0"/>
                  </a:moveTo>
                  <a:lnTo>
                    <a:pt x="0"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9" name="Google Shape;2469;p8"/>
            <p:cNvSpPr/>
            <p:nvPr/>
          </p:nvSpPr>
          <p:spPr>
            <a:xfrm>
              <a:off x="5458325" y="3097825"/>
              <a:ext cx="121400" cy="121400"/>
            </a:xfrm>
            <a:custGeom>
              <a:rect b="b" l="l" r="r" t="t"/>
              <a:pathLst>
                <a:path extrusionOk="0" h="4856" w="4856">
                  <a:moveTo>
                    <a:pt x="0" y="0"/>
                  </a:moveTo>
                  <a:lnTo>
                    <a:pt x="0"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0" name="Google Shape;2470;p8"/>
            <p:cNvSpPr/>
            <p:nvPr/>
          </p:nvSpPr>
          <p:spPr>
            <a:xfrm>
              <a:off x="5458325" y="3549350"/>
              <a:ext cx="121400" cy="121400"/>
            </a:xfrm>
            <a:custGeom>
              <a:rect b="b" l="l" r="r" t="t"/>
              <a:pathLst>
                <a:path extrusionOk="0" h="4856" w="4856">
                  <a:moveTo>
                    <a:pt x="0" y="1"/>
                  </a:moveTo>
                  <a:lnTo>
                    <a:pt x="0"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1" name="Google Shape;2471;p8"/>
            <p:cNvSpPr/>
            <p:nvPr/>
          </p:nvSpPr>
          <p:spPr>
            <a:xfrm>
              <a:off x="5458325" y="4301900"/>
              <a:ext cx="121400" cy="121400"/>
            </a:xfrm>
            <a:custGeom>
              <a:rect b="b" l="l" r="r" t="t"/>
              <a:pathLst>
                <a:path extrusionOk="0" h="4856" w="4856">
                  <a:moveTo>
                    <a:pt x="0" y="1"/>
                  </a:moveTo>
                  <a:lnTo>
                    <a:pt x="0"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2" name="Google Shape;2472;p8"/>
            <p:cNvSpPr/>
            <p:nvPr/>
          </p:nvSpPr>
          <p:spPr>
            <a:xfrm>
              <a:off x="5458325" y="4452425"/>
              <a:ext cx="121400" cy="121400"/>
            </a:xfrm>
            <a:custGeom>
              <a:rect b="b" l="l" r="r" t="t"/>
              <a:pathLst>
                <a:path extrusionOk="0" h="4856" w="4856">
                  <a:moveTo>
                    <a:pt x="0" y="0"/>
                  </a:moveTo>
                  <a:lnTo>
                    <a:pt x="0"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3" name="Google Shape;2473;p8"/>
            <p:cNvSpPr/>
            <p:nvPr/>
          </p:nvSpPr>
          <p:spPr>
            <a:xfrm>
              <a:off x="5458325" y="4903950"/>
              <a:ext cx="121400" cy="121400"/>
            </a:xfrm>
            <a:custGeom>
              <a:rect b="b" l="l" r="r" t="t"/>
              <a:pathLst>
                <a:path extrusionOk="0" h="4856" w="4856">
                  <a:moveTo>
                    <a:pt x="0" y="1"/>
                  </a:moveTo>
                  <a:lnTo>
                    <a:pt x="0"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4" name="Google Shape;2474;p8"/>
            <p:cNvSpPr/>
            <p:nvPr/>
          </p:nvSpPr>
          <p:spPr>
            <a:xfrm>
              <a:off x="5608825" y="238125"/>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5" name="Google Shape;2475;p8"/>
            <p:cNvSpPr/>
            <p:nvPr/>
          </p:nvSpPr>
          <p:spPr>
            <a:xfrm>
              <a:off x="5608825" y="539125"/>
              <a:ext cx="121400" cy="121425"/>
            </a:xfrm>
            <a:custGeom>
              <a:rect b="b" l="l" r="r" t="t"/>
              <a:pathLst>
                <a:path extrusionOk="0" h="4857"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6" name="Google Shape;2476;p8"/>
            <p:cNvSpPr/>
            <p:nvPr/>
          </p:nvSpPr>
          <p:spPr>
            <a:xfrm>
              <a:off x="5608825" y="689650"/>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7" name="Google Shape;2477;p8"/>
            <p:cNvSpPr/>
            <p:nvPr/>
          </p:nvSpPr>
          <p:spPr>
            <a:xfrm>
              <a:off x="5608825" y="840150"/>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8" name="Google Shape;2478;p8"/>
            <p:cNvSpPr/>
            <p:nvPr/>
          </p:nvSpPr>
          <p:spPr>
            <a:xfrm>
              <a:off x="5608825" y="990675"/>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9" name="Google Shape;2479;p8"/>
            <p:cNvSpPr/>
            <p:nvPr/>
          </p:nvSpPr>
          <p:spPr>
            <a:xfrm>
              <a:off x="5608825" y="1141175"/>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0" name="Google Shape;2480;p8"/>
            <p:cNvSpPr/>
            <p:nvPr/>
          </p:nvSpPr>
          <p:spPr>
            <a:xfrm>
              <a:off x="5608825" y="1291700"/>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1" name="Google Shape;2481;p8"/>
            <p:cNvSpPr/>
            <p:nvPr/>
          </p:nvSpPr>
          <p:spPr>
            <a:xfrm>
              <a:off x="5608825" y="1442200"/>
              <a:ext cx="121400" cy="121400"/>
            </a:xfrm>
            <a:custGeom>
              <a:rect b="b" l="l" r="r" t="t"/>
              <a:pathLst>
                <a:path extrusionOk="0" h="4856" w="4856">
                  <a:moveTo>
                    <a:pt x="1" y="0"/>
                  </a:moveTo>
                  <a:lnTo>
                    <a:pt x="1"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2" name="Google Shape;2482;p8"/>
            <p:cNvSpPr/>
            <p:nvPr/>
          </p:nvSpPr>
          <p:spPr>
            <a:xfrm>
              <a:off x="5608825" y="1592700"/>
              <a:ext cx="121400" cy="121425"/>
            </a:xfrm>
            <a:custGeom>
              <a:rect b="b" l="l" r="r" t="t"/>
              <a:pathLst>
                <a:path extrusionOk="0" h="4857"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3" name="Google Shape;2483;p8"/>
            <p:cNvSpPr/>
            <p:nvPr/>
          </p:nvSpPr>
          <p:spPr>
            <a:xfrm>
              <a:off x="5608825" y="1743225"/>
              <a:ext cx="121400" cy="121400"/>
            </a:xfrm>
            <a:custGeom>
              <a:rect b="b" l="l" r="r" t="t"/>
              <a:pathLst>
                <a:path extrusionOk="0" h="4856" w="4856">
                  <a:moveTo>
                    <a:pt x="1" y="0"/>
                  </a:moveTo>
                  <a:lnTo>
                    <a:pt x="1"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4" name="Google Shape;2484;p8"/>
            <p:cNvSpPr/>
            <p:nvPr/>
          </p:nvSpPr>
          <p:spPr>
            <a:xfrm>
              <a:off x="5608825" y="1893725"/>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5" name="Google Shape;2485;p8"/>
            <p:cNvSpPr/>
            <p:nvPr/>
          </p:nvSpPr>
          <p:spPr>
            <a:xfrm>
              <a:off x="5608825" y="2044250"/>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6" name="Google Shape;2486;p8"/>
            <p:cNvSpPr/>
            <p:nvPr/>
          </p:nvSpPr>
          <p:spPr>
            <a:xfrm>
              <a:off x="5608825" y="2194750"/>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7" name="Google Shape;2487;p8"/>
            <p:cNvSpPr/>
            <p:nvPr/>
          </p:nvSpPr>
          <p:spPr>
            <a:xfrm>
              <a:off x="5608825" y="2495775"/>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8" name="Google Shape;2488;p8"/>
            <p:cNvSpPr/>
            <p:nvPr/>
          </p:nvSpPr>
          <p:spPr>
            <a:xfrm>
              <a:off x="5608825" y="2646275"/>
              <a:ext cx="121400" cy="121425"/>
            </a:xfrm>
            <a:custGeom>
              <a:rect b="b" l="l" r="r" t="t"/>
              <a:pathLst>
                <a:path extrusionOk="0" h="4857"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9" name="Google Shape;2489;p8"/>
            <p:cNvSpPr/>
            <p:nvPr/>
          </p:nvSpPr>
          <p:spPr>
            <a:xfrm>
              <a:off x="5608825" y="2947300"/>
              <a:ext cx="121400" cy="121425"/>
            </a:xfrm>
            <a:custGeom>
              <a:rect b="b" l="l" r="r" t="t"/>
              <a:pathLst>
                <a:path extrusionOk="0" h="4857"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0" name="Google Shape;2490;p8"/>
            <p:cNvSpPr/>
            <p:nvPr/>
          </p:nvSpPr>
          <p:spPr>
            <a:xfrm>
              <a:off x="5608825" y="3097825"/>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1" name="Google Shape;2491;p8"/>
            <p:cNvSpPr/>
            <p:nvPr/>
          </p:nvSpPr>
          <p:spPr>
            <a:xfrm>
              <a:off x="5608825" y="3248325"/>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2" name="Google Shape;2492;p8"/>
            <p:cNvSpPr/>
            <p:nvPr/>
          </p:nvSpPr>
          <p:spPr>
            <a:xfrm>
              <a:off x="5608825" y="3398850"/>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3" name="Google Shape;2493;p8"/>
            <p:cNvSpPr/>
            <p:nvPr/>
          </p:nvSpPr>
          <p:spPr>
            <a:xfrm>
              <a:off x="5608825" y="3549350"/>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4" name="Google Shape;2494;p8"/>
            <p:cNvSpPr/>
            <p:nvPr/>
          </p:nvSpPr>
          <p:spPr>
            <a:xfrm>
              <a:off x="5608825" y="3699875"/>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5" name="Google Shape;2495;p8"/>
            <p:cNvSpPr/>
            <p:nvPr/>
          </p:nvSpPr>
          <p:spPr>
            <a:xfrm>
              <a:off x="5608825" y="3850375"/>
              <a:ext cx="121400" cy="121400"/>
            </a:xfrm>
            <a:custGeom>
              <a:rect b="b" l="l" r="r" t="t"/>
              <a:pathLst>
                <a:path extrusionOk="0" h="4856" w="4856">
                  <a:moveTo>
                    <a:pt x="1" y="0"/>
                  </a:moveTo>
                  <a:lnTo>
                    <a:pt x="1"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6" name="Google Shape;2496;p8"/>
            <p:cNvSpPr/>
            <p:nvPr/>
          </p:nvSpPr>
          <p:spPr>
            <a:xfrm>
              <a:off x="5608825" y="4000875"/>
              <a:ext cx="121400" cy="121425"/>
            </a:xfrm>
            <a:custGeom>
              <a:rect b="b" l="l" r="r" t="t"/>
              <a:pathLst>
                <a:path extrusionOk="0" h="4857"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7" name="Google Shape;2497;p8"/>
            <p:cNvSpPr/>
            <p:nvPr/>
          </p:nvSpPr>
          <p:spPr>
            <a:xfrm>
              <a:off x="5608825" y="4301900"/>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8" name="Google Shape;2498;p8"/>
            <p:cNvSpPr/>
            <p:nvPr/>
          </p:nvSpPr>
          <p:spPr>
            <a:xfrm>
              <a:off x="5608825" y="4452425"/>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9" name="Google Shape;2499;p8"/>
            <p:cNvSpPr/>
            <p:nvPr/>
          </p:nvSpPr>
          <p:spPr>
            <a:xfrm>
              <a:off x="5608825" y="4602925"/>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0" name="Google Shape;2500;p8"/>
            <p:cNvSpPr/>
            <p:nvPr/>
          </p:nvSpPr>
          <p:spPr>
            <a:xfrm>
              <a:off x="5608825" y="4753450"/>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1" name="Google Shape;2501;p8"/>
            <p:cNvSpPr/>
            <p:nvPr/>
          </p:nvSpPr>
          <p:spPr>
            <a:xfrm>
              <a:off x="5608825" y="4903950"/>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2" name="Google Shape;2502;p8"/>
            <p:cNvSpPr/>
            <p:nvPr/>
          </p:nvSpPr>
          <p:spPr>
            <a:xfrm>
              <a:off x="5608825" y="5054450"/>
              <a:ext cx="121400" cy="121425"/>
            </a:xfrm>
            <a:custGeom>
              <a:rect b="b" l="l" r="r" t="t"/>
              <a:pathLst>
                <a:path extrusionOk="0" h="4857"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3" name="Google Shape;2503;p8"/>
            <p:cNvSpPr/>
            <p:nvPr/>
          </p:nvSpPr>
          <p:spPr>
            <a:xfrm>
              <a:off x="5608825" y="5204975"/>
              <a:ext cx="121400" cy="121400"/>
            </a:xfrm>
            <a:custGeom>
              <a:rect b="b" l="l" r="r" t="t"/>
              <a:pathLst>
                <a:path extrusionOk="0" h="4856" w="4856">
                  <a:moveTo>
                    <a:pt x="1" y="0"/>
                  </a:moveTo>
                  <a:lnTo>
                    <a:pt x="1"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4" name="Google Shape;2504;p8"/>
            <p:cNvSpPr/>
            <p:nvPr/>
          </p:nvSpPr>
          <p:spPr>
            <a:xfrm>
              <a:off x="5608825" y="5355475"/>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5" name="Google Shape;2505;p8"/>
            <p:cNvSpPr/>
            <p:nvPr/>
          </p:nvSpPr>
          <p:spPr>
            <a:xfrm>
              <a:off x="5759350" y="238125"/>
              <a:ext cx="121400" cy="121400"/>
            </a:xfrm>
            <a:custGeom>
              <a:rect b="b" l="l" r="r" t="t"/>
              <a:pathLst>
                <a:path extrusionOk="0" h="4856" w="4856">
                  <a:moveTo>
                    <a:pt x="0" y="0"/>
                  </a:moveTo>
                  <a:lnTo>
                    <a:pt x="0" y="4855"/>
                  </a:lnTo>
                  <a:lnTo>
                    <a:pt x="4855" y="4855"/>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6" name="Google Shape;2506;p8"/>
            <p:cNvSpPr/>
            <p:nvPr/>
          </p:nvSpPr>
          <p:spPr>
            <a:xfrm>
              <a:off x="5759350" y="840150"/>
              <a:ext cx="121400" cy="121400"/>
            </a:xfrm>
            <a:custGeom>
              <a:rect b="b" l="l" r="r" t="t"/>
              <a:pathLst>
                <a:path extrusionOk="0" h="4856"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7" name="Google Shape;2507;p8"/>
            <p:cNvSpPr/>
            <p:nvPr/>
          </p:nvSpPr>
          <p:spPr>
            <a:xfrm>
              <a:off x="5759350" y="1141175"/>
              <a:ext cx="121400" cy="121400"/>
            </a:xfrm>
            <a:custGeom>
              <a:rect b="b" l="l" r="r" t="t"/>
              <a:pathLst>
                <a:path extrusionOk="0" h="4856"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8" name="Google Shape;2508;p8"/>
            <p:cNvSpPr/>
            <p:nvPr/>
          </p:nvSpPr>
          <p:spPr>
            <a:xfrm>
              <a:off x="5759350" y="1442200"/>
              <a:ext cx="121400" cy="121400"/>
            </a:xfrm>
            <a:custGeom>
              <a:rect b="b" l="l" r="r" t="t"/>
              <a:pathLst>
                <a:path extrusionOk="0" h="4856" w="4856">
                  <a:moveTo>
                    <a:pt x="0" y="0"/>
                  </a:moveTo>
                  <a:lnTo>
                    <a:pt x="0" y="4856"/>
                  </a:lnTo>
                  <a:lnTo>
                    <a:pt x="4855" y="4856"/>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9" name="Google Shape;2509;p8"/>
            <p:cNvSpPr/>
            <p:nvPr/>
          </p:nvSpPr>
          <p:spPr>
            <a:xfrm>
              <a:off x="5759350" y="1893725"/>
              <a:ext cx="121400" cy="121400"/>
            </a:xfrm>
            <a:custGeom>
              <a:rect b="b" l="l" r="r" t="t"/>
              <a:pathLst>
                <a:path extrusionOk="0" h="4856"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0" name="Google Shape;2510;p8"/>
            <p:cNvSpPr/>
            <p:nvPr/>
          </p:nvSpPr>
          <p:spPr>
            <a:xfrm>
              <a:off x="5759350" y="2495775"/>
              <a:ext cx="121400" cy="121400"/>
            </a:xfrm>
            <a:custGeom>
              <a:rect b="b" l="l" r="r" t="t"/>
              <a:pathLst>
                <a:path extrusionOk="0" h="4856"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1" name="Google Shape;2511;p8"/>
            <p:cNvSpPr/>
            <p:nvPr/>
          </p:nvSpPr>
          <p:spPr>
            <a:xfrm>
              <a:off x="5759350" y="2646275"/>
              <a:ext cx="121400" cy="121425"/>
            </a:xfrm>
            <a:custGeom>
              <a:rect b="b" l="l" r="r" t="t"/>
              <a:pathLst>
                <a:path extrusionOk="0" h="4857"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2" name="Google Shape;2512;p8"/>
            <p:cNvSpPr/>
            <p:nvPr/>
          </p:nvSpPr>
          <p:spPr>
            <a:xfrm>
              <a:off x="5759350" y="3699875"/>
              <a:ext cx="121400" cy="121400"/>
            </a:xfrm>
            <a:custGeom>
              <a:rect b="b" l="l" r="r" t="t"/>
              <a:pathLst>
                <a:path extrusionOk="0" h="4856" w="4856">
                  <a:moveTo>
                    <a:pt x="0" y="0"/>
                  </a:moveTo>
                  <a:lnTo>
                    <a:pt x="0" y="4855"/>
                  </a:lnTo>
                  <a:lnTo>
                    <a:pt x="4855" y="4855"/>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3" name="Google Shape;2513;p8"/>
            <p:cNvSpPr/>
            <p:nvPr/>
          </p:nvSpPr>
          <p:spPr>
            <a:xfrm>
              <a:off x="5759350" y="4151400"/>
              <a:ext cx="121400" cy="121400"/>
            </a:xfrm>
            <a:custGeom>
              <a:rect b="b" l="l" r="r" t="t"/>
              <a:pathLst>
                <a:path extrusionOk="0" h="4856" w="4856">
                  <a:moveTo>
                    <a:pt x="0" y="0"/>
                  </a:moveTo>
                  <a:lnTo>
                    <a:pt x="0" y="4856"/>
                  </a:lnTo>
                  <a:lnTo>
                    <a:pt x="4855" y="4856"/>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4" name="Google Shape;2514;p8"/>
            <p:cNvSpPr/>
            <p:nvPr/>
          </p:nvSpPr>
          <p:spPr>
            <a:xfrm>
              <a:off x="5759350" y="4903950"/>
              <a:ext cx="121400" cy="121400"/>
            </a:xfrm>
            <a:custGeom>
              <a:rect b="b" l="l" r="r" t="t"/>
              <a:pathLst>
                <a:path extrusionOk="0" h="4856"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5" name="Google Shape;2515;p8"/>
            <p:cNvSpPr/>
            <p:nvPr/>
          </p:nvSpPr>
          <p:spPr>
            <a:xfrm>
              <a:off x="5759350" y="5355475"/>
              <a:ext cx="121400" cy="121400"/>
            </a:xfrm>
            <a:custGeom>
              <a:rect b="b" l="l" r="r" t="t"/>
              <a:pathLst>
                <a:path extrusionOk="0" h="4856"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6" name="Google Shape;2516;p8"/>
            <p:cNvSpPr/>
            <p:nvPr/>
          </p:nvSpPr>
          <p:spPr>
            <a:xfrm>
              <a:off x="5909850" y="689650"/>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7" name="Google Shape;2517;p8"/>
            <p:cNvSpPr/>
            <p:nvPr/>
          </p:nvSpPr>
          <p:spPr>
            <a:xfrm>
              <a:off x="5909850" y="1893725"/>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8" name="Google Shape;2518;p8"/>
            <p:cNvSpPr/>
            <p:nvPr/>
          </p:nvSpPr>
          <p:spPr>
            <a:xfrm>
              <a:off x="5909850" y="2796800"/>
              <a:ext cx="121400" cy="121400"/>
            </a:xfrm>
            <a:custGeom>
              <a:rect b="b" l="l" r="r" t="t"/>
              <a:pathLst>
                <a:path extrusionOk="0" h="4856" w="4856">
                  <a:moveTo>
                    <a:pt x="1" y="0"/>
                  </a:moveTo>
                  <a:lnTo>
                    <a:pt x="1"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9" name="Google Shape;2519;p8"/>
            <p:cNvSpPr/>
            <p:nvPr/>
          </p:nvSpPr>
          <p:spPr>
            <a:xfrm>
              <a:off x="6060375" y="4753450"/>
              <a:ext cx="121400" cy="121400"/>
            </a:xfrm>
            <a:custGeom>
              <a:rect b="b" l="l" r="r" t="t"/>
              <a:pathLst>
                <a:path extrusionOk="0" h="4856" w="4856">
                  <a:moveTo>
                    <a:pt x="0" y="0"/>
                  </a:moveTo>
                  <a:lnTo>
                    <a:pt x="0" y="4855"/>
                  </a:lnTo>
                  <a:lnTo>
                    <a:pt x="4855" y="4855"/>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0" name="Google Shape;2520;p8"/>
            <p:cNvSpPr/>
            <p:nvPr/>
          </p:nvSpPr>
          <p:spPr>
            <a:xfrm>
              <a:off x="6210875" y="2646275"/>
              <a:ext cx="121400" cy="121425"/>
            </a:xfrm>
            <a:custGeom>
              <a:rect b="b" l="l" r="r" t="t"/>
              <a:pathLst>
                <a:path extrusionOk="0" h="4857"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1" name="Google Shape;2521;p8"/>
            <p:cNvSpPr/>
            <p:nvPr/>
          </p:nvSpPr>
          <p:spPr>
            <a:xfrm>
              <a:off x="6210875" y="5204975"/>
              <a:ext cx="121400" cy="121400"/>
            </a:xfrm>
            <a:custGeom>
              <a:rect b="b" l="l" r="r" t="t"/>
              <a:pathLst>
                <a:path extrusionOk="0" h="4856" w="4856">
                  <a:moveTo>
                    <a:pt x="1" y="0"/>
                  </a:moveTo>
                  <a:lnTo>
                    <a:pt x="1"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2" name="Google Shape;2522;p8"/>
            <p:cNvSpPr/>
            <p:nvPr/>
          </p:nvSpPr>
          <p:spPr>
            <a:xfrm>
              <a:off x="6511900" y="990675"/>
              <a:ext cx="121400" cy="121400"/>
            </a:xfrm>
            <a:custGeom>
              <a:rect b="b" l="l" r="r" t="t"/>
              <a:pathLst>
                <a:path extrusionOk="0" h="4856" w="4856">
                  <a:moveTo>
                    <a:pt x="0" y="0"/>
                  </a:moveTo>
                  <a:lnTo>
                    <a:pt x="0"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23" name="Google Shape;2523;p8"/>
          <p:cNvGrpSpPr/>
          <p:nvPr/>
        </p:nvGrpSpPr>
        <p:grpSpPr>
          <a:xfrm rot="10800000">
            <a:off x="7682451" y="28707"/>
            <a:ext cx="994639" cy="4940182"/>
            <a:chOff x="5759350" y="388625"/>
            <a:chExt cx="1024450" cy="5088250"/>
          </a:xfrm>
        </p:grpSpPr>
        <p:sp>
          <p:nvSpPr>
            <p:cNvPr id="2524" name="Google Shape;2524;p8"/>
            <p:cNvSpPr/>
            <p:nvPr/>
          </p:nvSpPr>
          <p:spPr>
            <a:xfrm>
              <a:off x="5759350" y="539125"/>
              <a:ext cx="121400" cy="121425"/>
            </a:xfrm>
            <a:custGeom>
              <a:rect b="b" l="l" r="r" t="t"/>
              <a:pathLst>
                <a:path extrusionOk="0" h="4857"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5" name="Google Shape;2525;p8"/>
            <p:cNvSpPr/>
            <p:nvPr/>
          </p:nvSpPr>
          <p:spPr>
            <a:xfrm>
              <a:off x="5759350" y="1291700"/>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6" name="Google Shape;2526;p8"/>
            <p:cNvSpPr/>
            <p:nvPr/>
          </p:nvSpPr>
          <p:spPr>
            <a:xfrm>
              <a:off x="5759350" y="2796800"/>
              <a:ext cx="121400" cy="121400"/>
            </a:xfrm>
            <a:custGeom>
              <a:rect b="b" l="l" r="r" t="t"/>
              <a:pathLst>
                <a:path extrusionOk="0" h="4856" w="4856">
                  <a:moveTo>
                    <a:pt x="0" y="0"/>
                  </a:moveTo>
                  <a:lnTo>
                    <a:pt x="0" y="4856"/>
                  </a:lnTo>
                  <a:lnTo>
                    <a:pt x="4855" y="4856"/>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7" name="Google Shape;2527;p8"/>
            <p:cNvSpPr/>
            <p:nvPr/>
          </p:nvSpPr>
          <p:spPr>
            <a:xfrm>
              <a:off x="5759350" y="3398850"/>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8" name="Google Shape;2528;p8"/>
            <p:cNvSpPr/>
            <p:nvPr/>
          </p:nvSpPr>
          <p:spPr>
            <a:xfrm>
              <a:off x="5759350" y="3549350"/>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9" name="Google Shape;2529;p8"/>
            <p:cNvSpPr/>
            <p:nvPr/>
          </p:nvSpPr>
          <p:spPr>
            <a:xfrm>
              <a:off x="5759350" y="4301900"/>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0" name="Google Shape;2530;p8"/>
            <p:cNvSpPr/>
            <p:nvPr/>
          </p:nvSpPr>
          <p:spPr>
            <a:xfrm>
              <a:off x="5759350" y="5204975"/>
              <a:ext cx="121400" cy="121400"/>
            </a:xfrm>
            <a:custGeom>
              <a:rect b="b" l="l" r="r" t="t"/>
              <a:pathLst>
                <a:path extrusionOk="0" h="4856" w="4856">
                  <a:moveTo>
                    <a:pt x="0" y="0"/>
                  </a:moveTo>
                  <a:lnTo>
                    <a:pt x="0" y="4856"/>
                  </a:lnTo>
                  <a:lnTo>
                    <a:pt x="4855" y="4856"/>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1" name="Google Shape;2531;p8"/>
            <p:cNvSpPr/>
            <p:nvPr/>
          </p:nvSpPr>
          <p:spPr>
            <a:xfrm>
              <a:off x="5909850" y="388625"/>
              <a:ext cx="121400" cy="121400"/>
            </a:xfrm>
            <a:custGeom>
              <a:rect b="b" l="l" r="r" t="t"/>
              <a:pathLst>
                <a:path extrusionOk="0" h="4856" w="4856">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2" name="Google Shape;2532;p8"/>
            <p:cNvSpPr/>
            <p:nvPr/>
          </p:nvSpPr>
          <p:spPr>
            <a:xfrm>
              <a:off x="5909850" y="1141175"/>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3" name="Google Shape;2533;p8"/>
            <p:cNvSpPr/>
            <p:nvPr/>
          </p:nvSpPr>
          <p:spPr>
            <a:xfrm>
              <a:off x="5909850" y="1291700"/>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4" name="Google Shape;2534;p8"/>
            <p:cNvSpPr/>
            <p:nvPr/>
          </p:nvSpPr>
          <p:spPr>
            <a:xfrm>
              <a:off x="5909850" y="1442200"/>
              <a:ext cx="121400" cy="121400"/>
            </a:xfrm>
            <a:custGeom>
              <a:rect b="b" l="l" r="r" t="t"/>
              <a:pathLst>
                <a:path extrusionOk="0" h="4856" w="4856">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5" name="Google Shape;2535;p8"/>
            <p:cNvSpPr/>
            <p:nvPr/>
          </p:nvSpPr>
          <p:spPr>
            <a:xfrm>
              <a:off x="5909850" y="1743225"/>
              <a:ext cx="121400" cy="121400"/>
            </a:xfrm>
            <a:custGeom>
              <a:rect b="b" l="l" r="r" t="t"/>
              <a:pathLst>
                <a:path extrusionOk="0" h="4856" w="4856">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6" name="Google Shape;2536;p8"/>
            <p:cNvSpPr/>
            <p:nvPr/>
          </p:nvSpPr>
          <p:spPr>
            <a:xfrm>
              <a:off x="5909850" y="2044250"/>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7" name="Google Shape;2537;p8"/>
            <p:cNvSpPr/>
            <p:nvPr/>
          </p:nvSpPr>
          <p:spPr>
            <a:xfrm>
              <a:off x="5909850" y="2646275"/>
              <a:ext cx="121400" cy="121425"/>
            </a:xfrm>
            <a:custGeom>
              <a:rect b="b" l="l" r="r" t="t"/>
              <a:pathLst>
                <a:path extrusionOk="0" h="4857"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8" name="Google Shape;2538;p8"/>
            <p:cNvSpPr/>
            <p:nvPr/>
          </p:nvSpPr>
          <p:spPr>
            <a:xfrm>
              <a:off x="5909850" y="2947300"/>
              <a:ext cx="121400" cy="121425"/>
            </a:xfrm>
            <a:custGeom>
              <a:rect b="b" l="l" r="r" t="t"/>
              <a:pathLst>
                <a:path extrusionOk="0" h="4857"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9" name="Google Shape;2539;p8"/>
            <p:cNvSpPr/>
            <p:nvPr/>
          </p:nvSpPr>
          <p:spPr>
            <a:xfrm>
              <a:off x="5909850" y="3097825"/>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0" name="Google Shape;2540;p8"/>
            <p:cNvSpPr/>
            <p:nvPr/>
          </p:nvSpPr>
          <p:spPr>
            <a:xfrm>
              <a:off x="5909850" y="3248325"/>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1" name="Google Shape;2541;p8"/>
            <p:cNvSpPr/>
            <p:nvPr/>
          </p:nvSpPr>
          <p:spPr>
            <a:xfrm>
              <a:off x="5909850" y="3549350"/>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2" name="Google Shape;2542;p8"/>
            <p:cNvSpPr/>
            <p:nvPr/>
          </p:nvSpPr>
          <p:spPr>
            <a:xfrm>
              <a:off x="5909850" y="3699875"/>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3" name="Google Shape;2543;p8"/>
            <p:cNvSpPr/>
            <p:nvPr/>
          </p:nvSpPr>
          <p:spPr>
            <a:xfrm>
              <a:off x="5909850" y="3850375"/>
              <a:ext cx="121400" cy="121400"/>
            </a:xfrm>
            <a:custGeom>
              <a:rect b="b" l="l" r="r" t="t"/>
              <a:pathLst>
                <a:path extrusionOk="0" h="4856" w="4856">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4" name="Google Shape;2544;p8"/>
            <p:cNvSpPr/>
            <p:nvPr/>
          </p:nvSpPr>
          <p:spPr>
            <a:xfrm>
              <a:off x="5909850" y="4000875"/>
              <a:ext cx="121400" cy="121425"/>
            </a:xfrm>
            <a:custGeom>
              <a:rect b="b" l="l" r="r" t="t"/>
              <a:pathLst>
                <a:path extrusionOk="0" h="4857"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5" name="Google Shape;2545;p8"/>
            <p:cNvSpPr/>
            <p:nvPr/>
          </p:nvSpPr>
          <p:spPr>
            <a:xfrm>
              <a:off x="5909850" y="4301900"/>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6" name="Google Shape;2546;p8"/>
            <p:cNvSpPr/>
            <p:nvPr/>
          </p:nvSpPr>
          <p:spPr>
            <a:xfrm>
              <a:off x="5909850" y="4452425"/>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7" name="Google Shape;2547;p8"/>
            <p:cNvSpPr/>
            <p:nvPr/>
          </p:nvSpPr>
          <p:spPr>
            <a:xfrm>
              <a:off x="5909850" y="4903950"/>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8" name="Google Shape;2548;p8"/>
            <p:cNvSpPr/>
            <p:nvPr/>
          </p:nvSpPr>
          <p:spPr>
            <a:xfrm>
              <a:off x="5909850" y="5054450"/>
              <a:ext cx="121400" cy="121425"/>
            </a:xfrm>
            <a:custGeom>
              <a:rect b="b" l="l" r="r" t="t"/>
              <a:pathLst>
                <a:path extrusionOk="0" h="4857"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9" name="Google Shape;2549;p8"/>
            <p:cNvSpPr/>
            <p:nvPr/>
          </p:nvSpPr>
          <p:spPr>
            <a:xfrm>
              <a:off x="5909850" y="5204975"/>
              <a:ext cx="121400" cy="121400"/>
            </a:xfrm>
            <a:custGeom>
              <a:rect b="b" l="l" r="r" t="t"/>
              <a:pathLst>
                <a:path extrusionOk="0" h="4856" w="4856">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0" name="Google Shape;2550;p8"/>
            <p:cNvSpPr/>
            <p:nvPr/>
          </p:nvSpPr>
          <p:spPr>
            <a:xfrm>
              <a:off x="6060375" y="539125"/>
              <a:ext cx="121400" cy="121425"/>
            </a:xfrm>
            <a:custGeom>
              <a:rect b="b" l="l" r="r" t="t"/>
              <a:pathLst>
                <a:path extrusionOk="0" h="4857"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1" name="Google Shape;2551;p8"/>
            <p:cNvSpPr/>
            <p:nvPr/>
          </p:nvSpPr>
          <p:spPr>
            <a:xfrm>
              <a:off x="6060375" y="689650"/>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2" name="Google Shape;2552;p8"/>
            <p:cNvSpPr/>
            <p:nvPr/>
          </p:nvSpPr>
          <p:spPr>
            <a:xfrm>
              <a:off x="6060375" y="990675"/>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3" name="Google Shape;2553;p8"/>
            <p:cNvSpPr/>
            <p:nvPr/>
          </p:nvSpPr>
          <p:spPr>
            <a:xfrm>
              <a:off x="6060375" y="1291700"/>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4" name="Google Shape;2554;p8"/>
            <p:cNvSpPr/>
            <p:nvPr/>
          </p:nvSpPr>
          <p:spPr>
            <a:xfrm>
              <a:off x="6060375" y="1442200"/>
              <a:ext cx="121400" cy="121400"/>
            </a:xfrm>
            <a:custGeom>
              <a:rect b="b" l="l" r="r" t="t"/>
              <a:pathLst>
                <a:path extrusionOk="0" h="4856" w="4856">
                  <a:moveTo>
                    <a:pt x="0" y="0"/>
                  </a:moveTo>
                  <a:lnTo>
                    <a:pt x="0" y="4856"/>
                  </a:lnTo>
                  <a:lnTo>
                    <a:pt x="4855" y="4856"/>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5" name="Google Shape;2555;p8"/>
            <p:cNvSpPr/>
            <p:nvPr/>
          </p:nvSpPr>
          <p:spPr>
            <a:xfrm>
              <a:off x="6060375" y="1592700"/>
              <a:ext cx="121400" cy="121425"/>
            </a:xfrm>
            <a:custGeom>
              <a:rect b="b" l="l" r="r" t="t"/>
              <a:pathLst>
                <a:path extrusionOk="0" h="4857"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6" name="Google Shape;2556;p8"/>
            <p:cNvSpPr/>
            <p:nvPr/>
          </p:nvSpPr>
          <p:spPr>
            <a:xfrm>
              <a:off x="6060375" y="1743225"/>
              <a:ext cx="121400" cy="121400"/>
            </a:xfrm>
            <a:custGeom>
              <a:rect b="b" l="l" r="r" t="t"/>
              <a:pathLst>
                <a:path extrusionOk="0" h="4856" w="4856">
                  <a:moveTo>
                    <a:pt x="0" y="0"/>
                  </a:moveTo>
                  <a:lnTo>
                    <a:pt x="0" y="4856"/>
                  </a:lnTo>
                  <a:lnTo>
                    <a:pt x="4855" y="4856"/>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7" name="Google Shape;2557;p8"/>
            <p:cNvSpPr/>
            <p:nvPr/>
          </p:nvSpPr>
          <p:spPr>
            <a:xfrm>
              <a:off x="6060375" y="2194750"/>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8" name="Google Shape;2558;p8"/>
            <p:cNvSpPr/>
            <p:nvPr/>
          </p:nvSpPr>
          <p:spPr>
            <a:xfrm>
              <a:off x="6060375" y="2345275"/>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9" name="Google Shape;2559;p8"/>
            <p:cNvSpPr/>
            <p:nvPr/>
          </p:nvSpPr>
          <p:spPr>
            <a:xfrm>
              <a:off x="6060375" y="2495775"/>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0" name="Google Shape;2560;p8"/>
            <p:cNvSpPr/>
            <p:nvPr/>
          </p:nvSpPr>
          <p:spPr>
            <a:xfrm>
              <a:off x="6060375" y="2646275"/>
              <a:ext cx="121400" cy="121425"/>
            </a:xfrm>
            <a:custGeom>
              <a:rect b="b" l="l" r="r" t="t"/>
              <a:pathLst>
                <a:path extrusionOk="0" h="4857"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1" name="Google Shape;2561;p8"/>
            <p:cNvSpPr/>
            <p:nvPr/>
          </p:nvSpPr>
          <p:spPr>
            <a:xfrm>
              <a:off x="6060375" y="2796800"/>
              <a:ext cx="121400" cy="121400"/>
            </a:xfrm>
            <a:custGeom>
              <a:rect b="b" l="l" r="r" t="t"/>
              <a:pathLst>
                <a:path extrusionOk="0" h="4856" w="4856">
                  <a:moveTo>
                    <a:pt x="0" y="0"/>
                  </a:moveTo>
                  <a:lnTo>
                    <a:pt x="0" y="4856"/>
                  </a:lnTo>
                  <a:lnTo>
                    <a:pt x="4855" y="4856"/>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2" name="Google Shape;2562;p8"/>
            <p:cNvSpPr/>
            <p:nvPr/>
          </p:nvSpPr>
          <p:spPr>
            <a:xfrm>
              <a:off x="6060375" y="2947300"/>
              <a:ext cx="121400" cy="121425"/>
            </a:xfrm>
            <a:custGeom>
              <a:rect b="b" l="l" r="r" t="t"/>
              <a:pathLst>
                <a:path extrusionOk="0" h="4857"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3" name="Google Shape;2563;p8"/>
            <p:cNvSpPr/>
            <p:nvPr/>
          </p:nvSpPr>
          <p:spPr>
            <a:xfrm>
              <a:off x="6060375" y="3097825"/>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4" name="Google Shape;2564;p8"/>
            <p:cNvSpPr/>
            <p:nvPr/>
          </p:nvSpPr>
          <p:spPr>
            <a:xfrm>
              <a:off x="6060375" y="3248325"/>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5" name="Google Shape;2565;p8"/>
            <p:cNvSpPr/>
            <p:nvPr/>
          </p:nvSpPr>
          <p:spPr>
            <a:xfrm>
              <a:off x="6060375" y="3398850"/>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6" name="Google Shape;2566;p8"/>
            <p:cNvSpPr/>
            <p:nvPr/>
          </p:nvSpPr>
          <p:spPr>
            <a:xfrm>
              <a:off x="6060375" y="3549350"/>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7" name="Google Shape;2567;p8"/>
            <p:cNvSpPr/>
            <p:nvPr/>
          </p:nvSpPr>
          <p:spPr>
            <a:xfrm>
              <a:off x="6060375" y="3850375"/>
              <a:ext cx="121400" cy="121400"/>
            </a:xfrm>
            <a:custGeom>
              <a:rect b="b" l="l" r="r" t="t"/>
              <a:pathLst>
                <a:path extrusionOk="0" h="4856" w="4856">
                  <a:moveTo>
                    <a:pt x="0" y="0"/>
                  </a:moveTo>
                  <a:lnTo>
                    <a:pt x="0" y="4856"/>
                  </a:lnTo>
                  <a:lnTo>
                    <a:pt x="4855" y="4856"/>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8" name="Google Shape;2568;p8"/>
            <p:cNvSpPr/>
            <p:nvPr/>
          </p:nvSpPr>
          <p:spPr>
            <a:xfrm>
              <a:off x="6060375" y="4151400"/>
              <a:ext cx="121400" cy="121400"/>
            </a:xfrm>
            <a:custGeom>
              <a:rect b="b" l="l" r="r" t="t"/>
              <a:pathLst>
                <a:path extrusionOk="0" h="4856" w="4856">
                  <a:moveTo>
                    <a:pt x="0" y="0"/>
                  </a:moveTo>
                  <a:lnTo>
                    <a:pt x="0" y="4856"/>
                  </a:lnTo>
                  <a:lnTo>
                    <a:pt x="4855" y="4856"/>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9" name="Google Shape;2569;p8"/>
            <p:cNvSpPr/>
            <p:nvPr/>
          </p:nvSpPr>
          <p:spPr>
            <a:xfrm>
              <a:off x="6060375" y="4301900"/>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0" name="Google Shape;2570;p8"/>
            <p:cNvSpPr/>
            <p:nvPr/>
          </p:nvSpPr>
          <p:spPr>
            <a:xfrm>
              <a:off x="6060375" y="4452425"/>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1" name="Google Shape;2571;p8"/>
            <p:cNvSpPr/>
            <p:nvPr/>
          </p:nvSpPr>
          <p:spPr>
            <a:xfrm>
              <a:off x="6060375" y="4602925"/>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2" name="Google Shape;2572;p8"/>
            <p:cNvSpPr/>
            <p:nvPr/>
          </p:nvSpPr>
          <p:spPr>
            <a:xfrm>
              <a:off x="6060375" y="4903950"/>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3" name="Google Shape;2573;p8"/>
            <p:cNvSpPr/>
            <p:nvPr/>
          </p:nvSpPr>
          <p:spPr>
            <a:xfrm>
              <a:off x="6060375" y="5054450"/>
              <a:ext cx="121400" cy="121425"/>
            </a:xfrm>
            <a:custGeom>
              <a:rect b="b" l="l" r="r" t="t"/>
              <a:pathLst>
                <a:path extrusionOk="0" h="4857"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4" name="Google Shape;2574;p8"/>
            <p:cNvSpPr/>
            <p:nvPr/>
          </p:nvSpPr>
          <p:spPr>
            <a:xfrm>
              <a:off x="6060375" y="5204975"/>
              <a:ext cx="121400" cy="121400"/>
            </a:xfrm>
            <a:custGeom>
              <a:rect b="b" l="l" r="r" t="t"/>
              <a:pathLst>
                <a:path extrusionOk="0" h="4856" w="4856">
                  <a:moveTo>
                    <a:pt x="0" y="0"/>
                  </a:moveTo>
                  <a:lnTo>
                    <a:pt x="0" y="4856"/>
                  </a:lnTo>
                  <a:lnTo>
                    <a:pt x="4855" y="4856"/>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5" name="Google Shape;2575;p8"/>
            <p:cNvSpPr/>
            <p:nvPr/>
          </p:nvSpPr>
          <p:spPr>
            <a:xfrm>
              <a:off x="6060375" y="5355475"/>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6" name="Google Shape;2576;p8"/>
            <p:cNvSpPr/>
            <p:nvPr/>
          </p:nvSpPr>
          <p:spPr>
            <a:xfrm>
              <a:off x="6210875" y="539125"/>
              <a:ext cx="121400" cy="121425"/>
            </a:xfrm>
            <a:custGeom>
              <a:rect b="b" l="l" r="r" t="t"/>
              <a:pathLst>
                <a:path extrusionOk="0" h="4857"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7" name="Google Shape;2577;p8"/>
            <p:cNvSpPr/>
            <p:nvPr/>
          </p:nvSpPr>
          <p:spPr>
            <a:xfrm>
              <a:off x="6210875" y="990675"/>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8" name="Google Shape;2578;p8"/>
            <p:cNvSpPr/>
            <p:nvPr/>
          </p:nvSpPr>
          <p:spPr>
            <a:xfrm>
              <a:off x="6210875" y="1141175"/>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9" name="Google Shape;2579;p8"/>
            <p:cNvSpPr/>
            <p:nvPr/>
          </p:nvSpPr>
          <p:spPr>
            <a:xfrm>
              <a:off x="6210875" y="1291700"/>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0" name="Google Shape;2580;p8"/>
            <p:cNvSpPr/>
            <p:nvPr/>
          </p:nvSpPr>
          <p:spPr>
            <a:xfrm>
              <a:off x="6210875" y="1592700"/>
              <a:ext cx="121400" cy="121425"/>
            </a:xfrm>
            <a:custGeom>
              <a:rect b="b" l="l" r="r" t="t"/>
              <a:pathLst>
                <a:path extrusionOk="0" h="4857"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1" name="Google Shape;2581;p8"/>
            <p:cNvSpPr/>
            <p:nvPr/>
          </p:nvSpPr>
          <p:spPr>
            <a:xfrm>
              <a:off x="6210875" y="1893725"/>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2" name="Google Shape;2582;p8"/>
            <p:cNvSpPr/>
            <p:nvPr/>
          </p:nvSpPr>
          <p:spPr>
            <a:xfrm>
              <a:off x="6210875" y="2044250"/>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3" name="Google Shape;2583;p8"/>
            <p:cNvSpPr/>
            <p:nvPr/>
          </p:nvSpPr>
          <p:spPr>
            <a:xfrm>
              <a:off x="6210875" y="2194750"/>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4" name="Google Shape;2584;p8"/>
            <p:cNvSpPr/>
            <p:nvPr/>
          </p:nvSpPr>
          <p:spPr>
            <a:xfrm>
              <a:off x="6210875" y="2495775"/>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5" name="Google Shape;2585;p8"/>
            <p:cNvSpPr/>
            <p:nvPr/>
          </p:nvSpPr>
          <p:spPr>
            <a:xfrm>
              <a:off x="6210875" y="2796800"/>
              <a:ext cx="121400" cy="121400"/>
            </a:xfrm>
            <a:custGeom>
              <a:rect b="b" l="l" r="r" t="t"/>
              <a:pathLst>
                <a:path extrusionOk="0" h="4856" w="4856">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6" name="Google Shape;2586;p8"/>
            <p:cNvSpPr/>
            <p:nvPr/>
          </p:nvSpPr>
          <p:spPr>
            <a:xfrm>
              <a:off x="6210875" y="3097825"/>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7" name="Google Shape;2587;p8"/>
            <p:cNvSpPr/>
            <p:nvPr/>
          </p:nvSpPr>
          <p:spPr>
            <a:xfrm>
              <a:off x="6210875" y="3398850"/>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8" name="Google Shape;2588;p8"/>
            <p:cNvSpPr/>
            <p:nvPr/>
          </p:nvSpPr>
          <p:spPr>
            <a:xfrm>
              <a:off x="6210875" y="3549350"/>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9" name="Google Shape;2589;p8"/>
            <p:cNvSpPr/>
            <p:nvPr/>
          </p:nvSpPr>
          <p:spPr>
            <a:xfrm>
              <a:off x="6210875" y="4000875"/>
              <a:ext cx="121400" cy="121425"/>
            </a:xfrm>
            <a:custGeom>
              <a:rect b="b" l="l" r="r" t="t"/>
              <a:pathLst>
                <a:path extrusionOk="0" h="4857"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0" name="Google Shape;2590;p8"/>
            <p:cNvSpPr/>
            <p:nvPr/>
          </p:nvSpPr>
          <p:spPr>
            <a:xfrm>
              <a:off x="6210875" y="4151400"/>
              <a:ext cx="121400" cy="121400"/>
            </a:xfrm>
            <a:custGeom>
              <a:rect b="b" l="l" r="r" t="t"/>
              <a:pathLst>
                <a:path extrusionOk="0" h="4856" w="4856">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1" name="Google Shape;2591;p8"/>
            <p:cNvSpPr/>
            <p:nvPr/>
          </p:nvSpPr>
          <p:spPr>
            <a:xfrm>
              <a:off x="6210875" y="4301900"/>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2" name="Google Shape;2592;p8"/>
            <p:cNvSpPr/>
            <p:nvPr/>
          </p:nvSpPr>
          <p:spPr>
            <a:xfrm>
              <a:off x="6210875" y="4452425"/>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3" name="Google Shape;2593;p8"/>
            <p:cNvSpPr/>
            <p:nvPr/>
          </p:nvSpPr>
          <p:spPr>
            <a:xfrm>
              <a:off x="6210875" y="4602925"/>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4" name="Google Shape;2594;p8"/>
            <p:cNvSpPr/>
            <p:nvPr/>
          </p:nvSpPr>
          <p:spPr>
            <a:xfrm>
              <a:off x="6210875" y="4903950"/>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5" name="Google Shape;2595;p8"/>
            <p:cNvSpPr/>
            <p:nvPr/>
          </p:nvSpPr>
          <p:spPr>
            <a:xfrm>
              <a:off x="6210875" y="5054450"/>
              <a:ext cx="121400" cy="121425"/>
            </a:xfrm>
            <a:custGeom>
              <a:rect b="b" l="l" r="r" t="t"/>
              <a:pathLst>
                <a:path extrusionOk="0" h="4857"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6" name="Google Shape;2596;p8"/>
            <p:cNvSpPr/>
            <p:nvPr/>
          </p:nvSpPr>
          <p:spPr>
            <a:xfrm>
              <a:off x="6361375" y="388625"/>
              <a:ext cx="121425" cy="121400"/>
            </a:xfrm>
            <a:custGeom>
              <a:rect b="b" l="l" r="r" t="t"/>
              <a:pathLst>
                <a:path extrusionOk="0" h="4856" w="4857">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7" name="Google Shape;2597;p8"/>
            <p:cNvSpPr/>
            <p:nvPr/>
          </p:nvSpPr>
          <p:spPr>
            <a:xfrm>
              <a:off x="6361375" y="539125"/>
              <a:ext cx="121425" cy="121425"/>
            </a:xfrm>
            <a:custGeom>
              <a:rect b="b" l="l" r="r" t="t"/>
              <a:pathLst>
                <a:path extrusionOk="0" h="4857"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8" name="Google Shape;2598;p8"/>
            <p:cNvSpPr/>
            <p:nvPr/>
          </p:nvSpPr>
          <p:spPr>
            <a:xfrm>
              <a:off x="6361375" y="990675"/>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9" name="Google Shape;2599;p8"/>
            <p:cNvSpPr/>
            <p:nvPr/>
          </p:nvSpPr>
          <p:spPr>
            <a:xfrm>
              <a:off x="6361375" y="1291700"/>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0" name="Google Shape;2600;p8"/>
            <p:cNvSpPr/>
            <p:nvPr/>
          </p:nvSpPr>
          <p:spPr>
            <a:xfrm>
              <a:off x="6361375" y="1592700"/>
              <a:ext cx="121425" cy="121425"/>
            </a:xfrm>
            <a:custGeom>
              <a:rect b="b" l="l" r="r" t="t"/>
              <a:pathLst>
                <a:path extrusionOk="0" h="4857"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1" name="Google Shape;2601;p8"/>
            <p:cNvSpPr/>
            <p:nvPr/>
          </p:nvSpPr>
          <p:spPr>
            <a:xfrm>
              <a:off x="6361375" y="2044250"/>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2" name="Google Shape;2602;p8"/>
            <p:cNvSpPr/>
            <p:nvPr/>
          </p:nvSpPr>
          <p:spPr>
            <a:xfrm>
              <a:off x="6361375" y="2345275"/>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3" name="Google Shape;2603;p8"/>
            <p:cNvSpPr/>
            <p:nvPr/>
          </p:nvSpPr>
          <p:spPr>
            <a:xfrm>
              <a:off x="6361375" y="2796800"/>
              <a:ext cx="121425" cy="121400"/>
            </a:xfrm>
            <a:custGeom>
              <a:rect b="b" l="l" r="r" t="t"/>
              <a:pathLst>
                <a:path extrusionOk="0" h="4856" w="4857">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4" name="Google Shape;2604;p8"/>
            <p:cNvSpPr/>
            <p:nvPr/>
          </p:nvSpPr>
          <p:spPr>
            <a:xfrm>
              <a:off x="6361375" y="3097825"/>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5" name="Google Shape;2605;p8"/>
            <p:cNvSpPr/>
            <p:nvPr/>
          </p:nvSpPr>
          <p:spPr>
            <a:xfrm>
              <a:off x="6361375" y="3248325"/>
              <a:ext cx="121425" cy="121400"/>
            </a:xfrm>
            <a:custGeom>
              <a:rect b="b" l="l" r="r" t="t"/>
              <a:pathLst>
                <a:path extrusionOk="0" h="4856"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6" name="Google Shape;2606;p8"/>
            <p:cNvSpPr/>
            <p:nvPr/>
          </p:nvSpPr>
          <p:spPr>
            <a:xfrm>
              <a:off x="6361375" y="3549350"/>
              <a:ext cx="121425" cy="121400"/>
            </a:xfrm>
            <a:custGeom>
              <a:rect b="b" l="l" r="r" t="t"/>
              <a:pathLst>
                <a:path extrusionOk="0" h="4856"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7" name="Google Shape;2607;p8"/>
            <p:cNvSpPr/>
            <p:nvPr/>
          </p:nvSpPr>
          <p:spPr>
            <a:xfrm>
              <a:off x="6361375" y="3699875"/>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8" name="Google Shape;2608;p8"/>
            <p:cNvSpPr/>
            <p:nvPr/>
          </p:nvSpPr>
          <p:spPr>
            <a:xfrm>
              <a:off x="6361375" y="3850375"/>
              <a:ext cx="121425" cy="121400"/>
            </a:xfrm>
            <a:custGeom>
              <a:rect b="b" l="l" r="r" t="t"/>
              <a:pathLst>
                <a:path extrusionOk="0" h="4856" w="4857">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9" name="Google Shape;2609;p8"/>
            <p:cNvSpPr/>
            <p:nvPr/>
          </p:nvSpPr>
          <p:spPr>
            <a:xfrm>
              <a:off x="6361375" y="4151400"/>
              <a:ext cx="121425" cy="121400"/>
            </a:xfrm>
            <a:custGeom>
              <a:rect b="b" l="l" r="r" t="t"/>
              <a:pathLst>
                <a:path extrusionOk="0" h="4856" w="4857">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0" name="Google Shape;2610;p8"/>
            <p:cNvSpPr/>
            <p:nvPr/>
          </p:nvSpPr>
          <p:spPr>
            <a:xfrm>
              <a:off x="6361375" y="4301900"/>
              <a:ext cx="121425" cy="121400"/>
            </a:xfrm>
            <a:custGeom>
              <a:rect b="b" l="l" r="r" t="t"/>
              <a:pathLst>
                <a:path extrusionOk="0" h="4856"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1" name="Google Shape;2611;p8"/>
            <p:cNvSpPr/>
            <p:nvPr/>
          </p:nvSpPr>
          <p:spPr>
            <a:xfrm>
              <a:off x="6361375" y="4753450"/>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2" name="Google Shape;2612;p8"/>
            <p:cNvSpPr/>
            <p:nvPr/>
          </p:nvSpPr>
          <p:spPr>
            <a:xfrm>
              <a:off x="6361375" y="5054450"/>
              <a:ext cx="121425" cy="121425"/>
            </a:xfrm>
            <a:custGeom>
              <a:rect b="b" l="l" r="r" t="t"/>
              <a:pathLst>
                <a:path extrusionOk="0" h="4857"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3" name="Google Shape;2613;p8"/>
            <p:cNvSpPr/>
            <p:nvPr/>
          </p:nvSpPr>
          <p:spPr>
            <a:xfrm>
              <a:off x="6361375" y="5204975"/>
              <a:ext cx="121425" cy="121400"/>
            </a:xfrm>
            <a:custGeom>
              <a:rect b="b" l="l" r="r" t="t"/>
              <a:pathLst>
                <a:path extrusionOk="0" h="4856" w="4857">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4" name="Google Shape;2614;p8"/>
            <p:cNvSpPr/>
            <p:nvPr/>
          </p:nvSpPr>
          <p:spPr>
            <a:xfrm>
              <a:off x="6511900" y="388625"/>
              <a:ext cx="121400" cy="121400"/>
            </a:xfrm>
            <a:custGeom>
              <a:rect b="b" l="l" r="r" t="t"/>
              <a:pathLst>
                <a:path extrusionOk="0" h="4856" w="4856">
                  <a:moveTo>
                    <a:pt x="0" y="0"/>
                  </a:moveTo>
                  <a:lnTo>
                    <a:pt x="0"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5" name="Google Shape;2615;p8"/>
            <p:cNvSpPr/>
            <p:nvPr/>
          </p:nvSpPr>
          <p:spPr>
            <a:xfrm>
              <a:off x="6511900" y="1291700"/>
              <a:ext cx="121400" cy="121400"/>
            </a:xfrm>
            <a:custGeom>
              <a:rect b="b" l="l" r="r" t="t"/>
              <a:pathLst>
                <a:path extrusionOk="0" h="4856" w="4856">
                  <a:moveTo>
                    <a:pt x="0" y="0"/>
                  </a:moveTo>
                  <a:lnTo>
                    <a:pt x="0"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6" name="Google Shape;2616;p8"/>
            <p:cNvSpPr/>
            <p:nvPr/>
          </p:nvSpPr>
          <p:spPr>
            <a:xfrm>
              <a:off x="6511900" y="2044250"/>
              <a:ext cx="121400" cy="121400"/>
            </a:xfrm>
            <a:custGeom>
              <a:rect b="b" l="l" r="r" t="t"/>
              <a:pathLst>
                <a:path extrusionOk="0" h="4856" w="4856">
                  <a:moveTo>
                    <a:pt x="0" y="0"/>
                  </a:moveTo>
                  <a:lnTo>
                    <a:pt x="0"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7" name="Google Shape;2617;p8"/>
            <p:cNvSpPr/>
            <p:nvPr/>
          </p:nvSpPr>
          <p:spPr>
            <a:xfrm>
              <a:off x="6511900" y="2796800"/>
              <a:ext cx="121400" cy="121400"/>
            </a:xfrm>
            <a:custGeom>
              <a:rect b="b" l="l" r="r" t="t"/>
              <a:pathLst>
                <a:path extrusionOk="0" h="4856" w="4856">
                  <a:moveTo>
                    <a:pt x="0" y="0"/>
                  </a:moveTo>
                  <a:lnTo>
                    <a:pt x="0"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8" name="Google Shape;2618;p8"/>
            <p:cNvSpPr/>
            <p:nvPr/>
          </p:nvSpPr>
          <p:spPr>
            <a:xfrm>
              <a:off x="6511900" y="3699875"/>
              <a:ext cx="121400" cy="121400"/>
            </a:xfrm>
            <a:custGeom>
              <a:rect b="b" l="l" r="r" t="t"/>
              <a:pathLst>
                <a:path extrusionOk="0" h="4856" w="4856">
                  <a:moveTo>
                    <a:pt x="0" y="0"/>
                  </a:moveTo>
                  <a:lnTo>
                    <a:pt x="0"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9" name="Google Shape;2619;p8"/>
            <p:cNvSpPr/>
            <p:nvPr/>
          </p:nvSpPr>
          <p:spPr>
            <a:xfrm>
              <a:off x="6511900" y="4452425"/>
              <a:ext cx="121400" cy="121400"/>
            </a:xfrm>
            <a:custGeom>
              <a:rect b="b" l="l" r="r" t="t"/>
              <a:pathLst>
                <a:path extrusionOk="0" h="4856" w="4856">
                  <a:moveTo>
                    <a:pt x="0" y="0"/>
                  </a:moveTo>
                  <a:lnTo>
                    <a:pt x="0"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0" name="Google Shape;2620;p8"/>
            <p:cNvSpPr/>
            <p:nvPr/>
          </p:nvSpPr>
          <p:spPr>
            <a:xfrm>
              <a:off x="6511900" y="4602925"/>
              <a:ext cx="121400" cy="121400"/>
            </a:xfrm>
            <a:custGeom>
              <a:rect b="b" l="l" r="r" t="t"/>
              <a:pathLst>
                <a:path extrusionOk="0" h="4856" w="4856">
                  <a:moveTo>
                    <a:pt x="0" y="1"/>
                  </a:moveTo>
                  <a:lnTo>
                    <a:pt x="0"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1" name="Google Shape;2621;p8"/>
            <p:cNvSpPr/>
            <p:nvPr/>
          </p:nvSpPr>
          <p:spPr>
            <a:xfrm>
              <a:off x="6511900" y="5204975"/>
              <a:ext cx="121400" cy="121400"/>
            </a:xfrm>
            <a:custGeom>
              <a:rect b="b" l="l" r="r" t="t"/>
              <a:pathLst>
                <a:path extrusionOk="0" h="4856" w="4856">
                  <a:moveTo>
                    <a:pt x="0" y="0"/>
                  </a:moveTo>
                  <a:lnTo>
                    <a:pt x="0"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2" name="Google Shape;2622;p8"/>
            <p:cNvSpPr/>
            <p:nvPr/>
          </p:nvSpPr>
          <p:spPr>
            <a:xfrm>
              <a:off x="6662400" y="689650"/>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3" name="Google Shape;2623;p8"/>
            <p:cNvSpPr/>
            <p:nvPr/>
          </p:nvSpPr>
          <p:spPr>
            <a:xfrm>
              <a:off x="6662400" y="1592700"/>
              <a:ext cx="121400" cy="121425"/>
            </a:xfrm>
            <a:custGeom>
              <a:rect b="b" l="l" r="r" t="t"/>
              <a:pathLst>
                <a:path extrusionOk="0" h="4857"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4" name="Google Shape;2624;p8"/>
            <p:cNvSpPr/>
            <p:nvPr/>
          </p:nvSpPr>
          <p:spPr>
            <a:xfrm>
              <a:off x="6662400" y="2646275"/>
              <a:ext cx="121400" cy="121425"/>
            </a:xfrm>
            <a:custGeom>
              <a:rect b="b" l="l" r="r" t="t"/>
              <a:pathLst>
                <a:path extrusionOk="0" h="4857"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25" name="Google Shape;2625;p8"/>
          <p:cNvGrpSpPr/>
          <p:nvPr/>
        </p:nvGrpSpPr>
        <p:grpSpPr>
          <a:xfrm rot="10800000">
            <a:off x="7682451" y="28707"/>
            <a:ext cx="1140783" cy="5086302"/>
            <a:chOff x="5608825" y="238125"/>
            <a:chExt cx="1174975" cy="5238750"/>
          </a:xfrm>
        </p:grpSpPr>
        <p:sp>
          <p:nvSpPr>
            <p:cNvPr id="2626" name="Google Shape;2626;p8"/>
            <p:cNvSpPr/>
            <p:nvPr/>
          </p:nvSpPr>
          <p:spPr>
            <a:xfrm>
              <a:off x="5608825" y="388625"/>
              <a:ext cx="121400" cy="121400"/>
            </a:xfrm>
            <a:custGeom>
              <a:rect b="b" l="l" r="r" t="t"/>
              <a:pathLst>
                <a:path extrusionOk="0" h="4856" w="4856">
                  <a:moveTo>
                    <a:pt x="1" y="0"/>
                  </a:moveTo>
                  <a:lnTo>
                    <a:pt x="1" y="4856"/>
                  </a:lnTo>
                  <a:lnTo>
                    <a:pt x="4856" y="4856"/>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7" name="Google Shape;2627;p8"/>
            <p:cNvSpPr/>
            <p:nvPr/>
          </p:nvSpPr>
          <p:spPr>
            <a:xfrm>
              <a:off x="5608825" y="2345275"/>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8" name="Google Shape;2628;p8"/>
            <p:cNvSpPr/>
            <p:nvPr/>
          </p:nvSpPr>
          <p:spPr>
            <a:xfrm>
              <a:off x="5608825" y="2796800"/>
              <a:ext cx="121400" cy="121400"/>
            </a:xfrm>
            <a:custGeom>
              <a:rect b="b" l="l" r="r" t="t"/>
              <a:pathLst>
                <a:path extrusionOk="0" h="4856" w="4856">
                  <a:moveTo>
                    <a:pt x="1" y="0"/>
                  </a:moveTo>
                  <a:lnTo>
                    <a:pt x="1" y="4856"/>
                  </a:lnTo>
                  <a:lnTo>
                    <a:pt x="4856" y="4856"/>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9" name="Google Shape;2629;p8"/>
            <p:cNvSpPr/>
            <p:nvPr/>
          </p:nvSpPr>
          <p:spPr>
            <a:xfrm>
              <a:off x="5608825" y="4151400"/>
              <a:ext cx="121400" cy="121400"/>
            </a:xfrm>
            <a:custGeom>
              <a:rect b="b" l="l" r="r" t="t"/>
              <a:pathLst>
                <a:path extrusionOk="0" h="4856" w="4856">
                  <a:moveTo>
                    <a:pt x="1" y="0"/>
                  </a:moveTo>
                  <a:lnTo>
                    <a:pt x="1" y="4856"/>
                  </a:lnTo>
                  <a:lnTo>
                    <a:pt x="4856" y="4856"/>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0" name="Google Shape;2630;p8"/>
            <p:cNvSpPr/>
            <p:nvPr/>
          </p:nvSpPr>
          <p:spPr>
            <a:xfrm>
              <a:off x="5759350" y="388625"/>
              <a:ext cx="121400" cy="121400"/>
            </a:xfrm>
            <a:custGeom>
              <a:rect b="b" l="l" r="r" t="t"/>
              <a:pathLst>
                <a:path extrusionOk="0" h="4856" w="4856">
                  <a:moveTo>
                    <a:pt x="0" y="0"/>
                  </a:moveTo>
                  <a:lnTo>
                    <a:pt x="0" y="4856"/>
                  </a:lnTo>
                  <a:lnTo>
                    <a:pt x="4855" y="4856"/>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1" name="Google Shape;2631;p8"/>
            <p:cNvSpPr/>
            <p:nvPr/>
          </p:nvSpPr>
          <p:spPr>
            <a:xfrm>
              <a:off x="5759350" y="689650"/>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2" name="Google Shape;2632;p8"/>
            <p:cNvSpPr/>
            <p:nvPr/>
          </p:nvSpPr>
          <p:spPr>
            <a:xfrm>
              <a:off x="5759350" y="990675"/>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3" name="Google Shape;2633;p8"/>
            <p:cNvSpPr/>
            <p:nvPr/>
          </p:nvSpPr>
          <p:spPr>
            <a:xfrm>
              <a:off x="5759350" y="1592700"/>
              <a:ext cx="121400" cy="121425"/>
            </a:xfrm>
            <a:custGeom>
              <a:rect b="b" l="l" r="r" t="t"/>
              <a:pathLst>
                <a:path extrusionOk="0" h="4857"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4" name="Google Shape;2634;p8"/>
            <p:cNvSpPr/>
            <p:nvPr/>
          </p:nvSpPr>
          <p:spPr>
            <a:xfrm>
              <a:off x="5759350" y="1743225"/>
              <a:ext cx="121400" cy="121400"/>
            </a:xfrm>
            <a:custGeom>
              <a:rect b="b" l="l" r="r" t="t"/>
              <a:pathLst>
                <a:path extrusionOk="0" h="4856" w="4856">
                  <a:moveTo>
                    <a:pt x="0" y="0"/>
                  </a:moveTo>
                  <a:lnTo>
                    <a:pt x="0" y="4856"/>
                  </a:lnTo>
                  <a:lnTo>
                    <a:pt x="4855" y="4856"/>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5" name="Google Shape;2635;p8"/>
            <p:cNvSpPr/>
            <p:nvPr/>
          </p:nvSpPr>
          <p:spPr>
            <a:xfrm>
              <a:off x="5759350" y="2044250"/>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6" name="Google Shape;2636;p8"/>
            <p:cNvSpPr/>
            <p:nvPr/>
          </p:nvSpPr>
          <p:spPr>
            <a:xfrm>
              <a:off x="5759350" y="2194750"/>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7" name="Google Shape;2637;p8"/>
            <p:cNvSpPr/>
            <p:nvPr/>
          </p:nvSpPr>
          <p:spPr>
            <a:xfrm>
              <a:off x="5759350" y="2345275"/>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8" name="Google Shape;2638;p8"/>
            <p:cNvSpPr/>
            <p:nvPr/>
          </p:nvSpPr>
          <p:spPr>
            <a:xfrm>
              <a:off x="5759350" y="2947300"/>
              <a:ext cx="121400" cy="121425"/>
            </a:xfrm>
            <a:custGeom>
              <a:rect b="b" l="l" r="r" t="t"/>
              <a:pathLst>
                <a:path extrusionOk="0" h="4857"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9" name="Google Shape;2639;p8"/>
            <p:cNvSpPr/>
            <p:nvPr/>
          </p:nvSpPr>
          <p:spPr>
            <a:xfrm>
              <a:off x="5759350" y="3097825"/>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0" name="Google Shape;2640;p8"/>
            <p:cNvSpPr/>
            <p:nvPr/>
          </p:nvSpPr>
          <p:spPr>
            <a:xfrm>
              <a:off x="5759350" y="3248325"/>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1" name="Google Shape;2641;p8"/>
            <p:cNvSpPr/>
            <p:nvPr/>
          </p:nvSpPr>
          <p:spPr>
            <a:xfrm>
              <a:off x="5759350" y="3850375"/>
              <a:ext cx="121400" cy="121400"/>
            </a:xfrm>
            <a:custGeom>
              <a:rect b="b" l="l" r="r" t="t"/>
              <a:pathLst>
                <a:path extrusionOk="0" h="4856" w="4856">
                  <a:moveTo>
                    <a:pt x="0" y="0"/>
                  </a:moveTo>
                  <a:lnTo>
                    <a:pt x="0" y="4856"/>
                  </a:lnTo>
                  <a:lnTo>
                    <a:pt x="4855" y="4856"/>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2" name="Google Shape;2642;p8"/>
            <p:cNvSpPr/>
            <p:nvPr/>
          </p:nvSpPr>
          <p:spPr>
            <a:xfrm>
              <a:off x="5759350" y="4000875"/>
              <a:ext cx="121400" cy="121425"/>
            </a:xfrm>
            <a:custGeom>
              <a:rect b="b" l="l" r="r" t="t"/>
              <a:pathLst>
                <a:path extrusionOk="0" h="4857"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3" name="Google Shape;2643;p8"/>
            <p:cNvSpPr/>
            <p:nvPr/>
          </p:nvSpPr>
          <p:spPr>
            <a:xfrm>
              <a:off x="5759350" y="4452425"/>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4" name="Google Shape;2644;p8"/>
            <p:cNvSpPr/>
            <p:nvPr/>
          </p:nvSpPr>
          <p:spPr>
            <a:xfrm>
              <a:off x="5759350" y="4602925"/>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5" name="Google Shape;2645;p8"/>
            <p:cNvSpPr/>
            <p:nvPr/>
          </p:nvSpPr>
          <p:spPr>
            <a:xfrm>
              <a:off x="5759350" y="4753450"/>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6" name="Google Shape;2646;p8"/>
            <p:cNvSpPr/>
            <p:nvPr/>
          </p:nvSpPr>
          <p:spPr>
            <a:xfrm>
              <a:off x="5759350" y="5054450"/>
              <a:ext cx="121400" cy="121425"/>
            </a:xfrm>
            <a:custGeom>
              <a:rect b="b" l="l" r="r" t="t"/>
              <a:pathLst>
                <a:path extrusionOk="0" h="4857"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7" name="Google Shape;2647;p8"/>
            <p:cNvSpPr/>
            <p:nvPr/>
          </p:nvSpPr>
          <p:spPr>
            <a:xfrm>
              <a:off x="5909850" y="238125"/>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8" name="Google Shape;2648;p8"/>
            <p:cNvSpPr/>
            <p:nvPr/>
          </p:nvSpPr>
          <p:spPr>
            <a:xfrm>
              <a:off x="5909850" y="539125"/>
              <a:ext cx="121400" cy="121425"/>
            </a:xfrm>
            <a:custGeom>
              <a:rect b="b" l="l" r="r" t="t"/>
              <a:pathLst>
                <a:path extrusionOk="0" h="4857"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9" name="Google Shape;2649;p8"/>
            <p:cNvSpPr/>
            <p:nvPr/>
          </p:nvSpPr>
          <p:spPr>
            <a:xfrm>
              <a:off x="5909850" y="840150"/>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0" name="Google Shape;2650;p8"/>
            <p:cNvSpPr/>
            <p:nvPr/>
          </p:nvSpPr>
          <p:spPr>
            <a:xfrm>
              <a:off x="5909850" y="990675"/>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1" name="Google Shape;2651;p8"/>
            <p:cNvSpPr/>
            <p:nvPr/>
          </p:nvSpPr>
          <p:spPr>
            <a:xfrm>
              <a:off x="5909850" y="1592700"/>
              <a:ext cx="121400" cy="121425"/>
            </a:xfrm>
            <a:custGeom>
              <a:rect b="b" l="l" r="r" t="t"/>
              <a:pathLst>
                <a:path extrusionOk="0" h="4857"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2" name="Google Shape;2652;p8"/>
            <p:cNvSpPr/>
            <p:nvPr/>
          </p:nvSpPr>
          <p:spPr>
            <a:xfrm>
              <a:off x="5909850" y="2194750"/>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3" name="Google Shape;2653;p8"/>
            <p:cNvSpPr/>
            <p:nvPr/>
          </p:nvSpPr>
          <p:spPr>
            <a:xfrm>
              <a:off x="5909850" y="2345275"/>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4" name="Google Shape;2654;p8"/>
            <p:cNvSpPr/>
            <p:nvPr/>
          </p:nvSpPr>
          <p:spPr>
            <a:xfrm>
              <a:off x="5909850" y="2495775"/>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5" name="Google Shape;2655;p8"/>
            <p:cNvSpPr/>
            <p:nvPr/>
          </p:nvSpPr>
          <p:spPr>
            <a:xfrm>
              <a:off x="5909850" y="3398850"/>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6" name="Google Shape;2656;p8"/>
            <p:cNvSpPr/>
            <p:nvPr/>
          </p:nvSpPr>
          <p:spPr>
            <a:xfrm>
              <a:off x="5909850" y="4151400"/>
              <a:ext cx="121400" cy="121400"/>
            </a:xfrm>
            <a:custGeom>
              <a:rect b="b" l="l" r="r" t="t"/>
              <a:pathLst>
                <a:path extrusionOk="0" h="4856" w="4856">
                  <a:moveTo>
                    <a:pt x="1" y="0"/>
                  </a:moveTo>
                  <a:lnTo>
                    <a:pt x="1" y="4856"/>
                  </a:lnTo>
                  <a:lnTo>
                    <a:pt x="4856" y="4856"/>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7" name="Google Shape;2657;p8"/>
            <p:cNvSpPr/>
            <p:nvPr/>
          </p:nvSpPr>
          <p:spPr>
            <a:xfrm>
              <a:off x="5909850" y="4602925"/>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8" name="Google Shape;2658;p8"/>
            <p:cNvSpPr/>
            <p:nvPr/>
          </p:nvSpPr>
          <p:spPr>
            <a:xfrm>
              <a:off x="5909850" y="4753450"/>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9" name="Google Shape;2659;p8"/>
            <p:cNvSpPr/>
            <p:nvPr/>
          </p:nvSpPr>
          <p:spPr>
            <a:xfrm>
              <a:off x="5909850" y="5355475"/>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0" name="Google Shape;2660;p8"/>
            <p:cNvSpPr/>
            <p:nvPr/>
          </p:nvSpPr>
          <p:spPr>
            <a:xfrm>
              <a:off x="6060375" y="238125"/>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1" name="Google Shape;2661;p8"/>
            <p:cNvSpPr/>
            <p:nvPr/>
          </p:nvSpPr>
          <p:spPr>
            <a:xfrm>
              <a:off x="6060375" y="388625"/>
              <a:ext cx="121400" cy="121400"/>
            </a:xfrm>
            <a:custGeom>
              <a:rect b="b" l="l" r="r" t="t"/>
              <a:pathLst>
                <a:path extrusionOk="0" h="4856" w="4856">
                  <a:moveTo>
                    <a:pt x="0" y="0"/>
                  </a:moveTo>
                  <a:lnTo>
                    <a:pt x="0" y="4856"/>
                  </a:lnTo>
                  <a:lnTo>
                    <a:pt x="4855" y="4856"/>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2" name="Google Shape;2662;p8"/>
            <p:cNvSpPr/>
            <p:nvPr/>
          </p:nvSpPr>
          <p:spPr>
            <a:xfrm>
              <a:off x="6060375" y="840150"/>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3" name="Google Shape;2663;p8"/>
            <p:cNvSpPr/>
            <p:nvPr/>
          </p:nvSpPr>
          <p:spPr>
            <a:xfrm>
              <a:off x="6060375" y="1141175"/>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4" name="Google Shape;2664;p8"/>
            <p:cNvSpPr/>
            <p:nvPr/>
          </p:nvSpPr>
          <p:spPr>
            <a:xfrm>
              <a:off x="6060375" y="1893725"/>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5" name="Google Shape;2665;p8"/>
            <p:cNvSpPr/>
            <p:nvPr/>
          </p:nvSpPr>
          <p:spPr>
            <a:xfrm>
              <a:off x="6060375" y="2044250"/>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6" name="Google Shape;2666;p8"/>
            <p:cNvSpPr/>
            <p:nvPr/>
          </p:nvSpPr>
          <p:spPr>
            <a:xfrm>
              <a:off x="6060375" y="3699875"/>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7" name="Google Shape;2667;p8"/>
            <p:cNvSpPr/>
            <p:nvPr/>
          </p:nvSpPr>
          <p:spPr>
            <a:xfrm>
              <a:off x="6060375" y="4000875"/>
              <a:ext cx="121400" cy="121425"/>
            </a:xfrm>
            <a:custGeom>
              <a:rect b="b" l="l" r="r" t="t"/>
              <a:pathLst>
                <a:path extrusionOk="0" h="4857"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8" name="Google Shape;2668;p8"/>
            <p:cNvSpPr/>
            <p:nvPr/>
          </p:nvSpPr>
          <p:spPr>
            <a:xfrm>
              <a:off x="6210875" y="238125"/>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9" name="Google Shape;2669;p8"/>
            <p:cNvSpPr/>
            <p:nvPr/>
          </p:nvSpPr>
          <p:spPr>
            <a:xfrm>
              <a:off x="6210875" y="689650"/>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0" name="Google Shape;2670;p8"/>
            <p:cNvSpPr/>
            <p:nvPr/>
          </p:nvSpPr>
          <p:spPr>
            <a:xfrm>
              <a:off x="6210875" y="2345275"/>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1" name="Google Shape;2671;p8"/>
            <p:cNvSpPr/>
            <p:nvPr/>
          </p:nvSpPr>
          <p:spPr>
            <a:xfrm>
              <a:off x="6210875" y="3248325"/>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2" name="Google Shape;2672;p8"/>
            <p:cNvSpPr/>
            <p:nvPr/>
          </p:nvSpPr>
          <p:spPr>
            <a:xfrm>
              <a:off x="6210875" y="3699875"/>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3" name="Google Shape;2673;p8"/>
            <p:cNvSpPr/>
            <p:nvPr/>
          </p:nvSpPr>
          <p:spPr>
            <a:xfrm>
              <a:off x="6361375" y="1442200"/>
              <a:ext cx="121425" cy="121400"/>
            </a:xfrm>
            <a:custGeom>
              <a:rect b="b" l="l" r="r" t="t"/>
              <a:pathLst>
                <a:path extrusionOk="0" h="4856" w="4857">
                  <a:moveTo>
                    <a:pt x="1" y="0"/>
                  </a:moveTo>
                  <a:lnTo>
                    <a:pt x="1" y="4856"/>
                  </a:lnTo>
                  <a:lnTo>
                    <a:pt x="4856" y="4856"/>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4" name="Google Shape;2674;p8"/>
            <p:cNvSpPr/>
            <p:nvPr/>
          </p:nvSpPr>
          <p:spPr>
            <a:xfrm>
              <a:off x="6361375" y="2646275"/>
              <a:ext cx="121425" cy="121425"/>
            </a:xfrm>
            <a:custGeom>
              <a:rect b="b" l="l" r="r" t="t"/>
              <a:pathLst>
                <a:path extrusionOk="0" h="4857" w="4857">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5" name="Google Shape;2675;p8"/>
            <p:cNvSpPr/>
            <p:nvPr/>
          </p:nvSpPr>
          <p:spPr>
            <a:xfrm>
              <a:off x="6662400" y="4903950"/>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76" name="Google Shape;2676;p8"/>
          <p:cNvSpPr txBox="1"/>
          <p:nvPr>
            <p:ph idx="12" type="sldNum"/>
          </p:nvPr>
        </p:nvSpPr>
        <p:spPr>
          <a:xfrm>
            <a:off x="91531" y="472020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2677" name="Shape 2677"/>
        <p:cNvGrpSpPr/>
        <p:nvPr/>
      </p:nvGrpSpPr>
      <p:grpSpPr>
        <a:xfrm>
          <a:off x="0" y="0"/>
          <a:ext cx="0" cy="0"/>
          <a:chOff x="0" y="0"/>
          <a:chExt cx="0" cy="0"/>
        </a:xfrm>
      </p:grpSpPr>
      <p:sp>
        <p:nvSpPr>
          <p:cNvPr id="2678" name="Google Shape;2678;p9"/>
          <p:cNvSpPr txBox="1"/>
          <p:nvPr>
            <p:ph idx="1" type="body"/>
          </p:nvPr>
        </p:nvSpPr>
        <p:spPr>
          <a:xfrm>
            <a:off x="624925" y="4177700"/>
            <a:ext cx="6759300" cy="519600"/>
          </a:xfrm>
          <a:prstGeom prst="rect">
            <a:avLst/>
          </a:prstGeom>
        </p:spPr>
        <p:txBody>
          <a:bodyPr anchorCtr="0" anchor="t" bIns="91425" lIns="91425" spcFirstLastPara="1" rIns="91425" wrap="square" tIns="91425"/>
          <a:lstStyle>
            <a:lvl1pPr indent="-228600" lvl="0" marL="457200">
              <a:spcBef>
                <a:spcPts val="360"/>
              </a:spcBef>
              <a:spcAft>
                <a:spcPts val="0"/>
              </a:spcAft>
              <a:buSzPts val="1800"/>
              <a:buNone/>
              <a:defRPr sz="1800"/>
            </a:lvl1pPr>
          </a:lstStyle>
          <a:p/>
        </p:txBody>
      </p:sp>
      <p:grpSp>
        <p:nvGrpSpPr>
          <p:cNvPr id="2679" name="Google Shape;2679;p9"/>
          <p:cNvGrpSpPr/>
          <p:nvPr/>
        </p:nvGrpSpPr>
        <p:grpSpPr>
          <a:xfrm rot="10800000">
            <a:off x="8851487" y="28707"/>
            <a:ext cx="264012" cy="5086302"/>
            <a:chOff x="5307800" y="238125"/>
            <a:chExt cx="271925" cy="5238750"/>
          </a:xfrm>
        </p:grpSpPr>
        <p:sp>
          <p:nvSpPr>
            <p:cNvPr id="2680" name="Google Shape;2680;p9"/>
            <p:cNvSpPr/>
            <p:nvPr/>
          </p:nvSpPr>
          <p:spPr>
            <a:xfrm>
              <a:off x="5307800" y="238125"/>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1" name="Google Shape;2681;p9"/>
            <p:cNvSpPr/>
            <p:nvPr/>
          </p:nvSpPr>
          <p:spPr>
            <a:xfrm>
              <a:off x="5307800" y="388625"/>
              <a:ext cx="121425" cy="121400"/>
            </a:xfrm>
            <a:custGeom>
              <a:rect b="b" l="l" r="r" t="t"/>
              <a:pathLst>
                <a:path extrusionOk="0" h="4856" w="4857">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2" name="Google Shape;2682;p9"/>
            <p:cNvSpPr/>
            <p:nvPr/>
          </p:nvSpPr>
          <p:spPr>
            <a:xfrm>
              <a:off x="5307800" y="539125"/>
              <a:ext cx="121425" cy="121425"/>
            </a:xfrm>
            <a:custGeom>
              <a:rect b="b" l="l" r="r" t="t"/>
              <a:pathLst>
                <a:path extrusionOk="0" h="4857"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3" name="Google Shape;2683;p9"/>
            <p:cNvSpPr/>
            <p:nvPr/>
          </p:nvSpPr>
          <p:spPr>
            <a:xfrm>
              <a:off x="5307800" y="689650"/>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4" name="Google Shape;2684;p9"/>
            <p:cNvSpPr/>
            <p:nvPr/>
          </p:nvSpPr>
          <p:spPr>
            <a:xfrm>
              <a:off x="5307800" y="840150"/>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5" name="Google Shape;2685;p9"/>
            <p:cNvSpPr/>
            <p:nvPr/>
          </p:nvSpPr>
          <p:spPr>
            <a:xfrm>
              <a:off x="5307800" y="990675"/>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6" name="Google Shape;2686;p9"/>
            <p:cNvSpPr/>
            <p:nvPr/>
          </p:nvSpPr>
          <p:spPr>
            <a:xfrm>
              <a:off x="5307800" y="1141175"/>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7" name="Google Shape;2687;p9"/>
            <p:cNvSpPr/>
            <p:nvPr/>
          </p:nvSpPr>
          <p:spPr>
            <a:xfrm>
              <a:off x="5307800" y="1291700"/>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8" name="Google Shape;2688;p9"/>
            <p:cNvSpPr/>
            <p:nvPr/>
          </p:nvSpPr>
          <p:spPr>
            <a:xfrm>
              <a:off x="5307800" y="1442200"/>
              <a:ext cx="121425" cy="121400"/>
            </a:xfrm>
            <a:custGeom>
              <a:rect b="b" l="l" r="r" t="t"/>
              <a:pathLst>
                <a:path extrusionOk="0" h="4856" w="4857">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9" name="Google Shape;2689;p9"/>
            <p:cNvSpPr/>
            <p:nvPr/>
          </p:nvSpPr>
          <p:spPr>
            <a:xfrm>
              <a:off x="5307800" y="1592700"/>
              <a:ext cx="121425" cy="121425"/>
            </a:xfrm>
            <a:custGeom>
              <a:rect b="b" l="l" r="r" t="t"/>
              <a:pathLst>
                <a:path extrusionOk="0" h="4857"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0" name="Google Shape;2690;p9"/>
            <p:cNvSpPr/>
            <p:nvPr/>
          </p:nvSpPr>
          <p:spPr>
            <a:xfrm>
              <a:off x="5307800" y="1743225"/>
              <a:ext cx="121425" cy="121400"/>
            </a:xfrm>
            <a:custGeom>
              <a:rect b="b" l="l" r="r" t="t"/>
              <a:pathLst>
                <a:path extrusionOk="0" h="4856" w="4857">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1" name="Google Shape;2691;p9"/>
            <p:cNvSpPr/>
            <p:nvPr/>
          </p:nvSpPr>
          <p:spPr>
            <a:xfrm>
              <a:off x="5307800" y="1893725"/>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2" name="Google Shape;2692;p9"/>
            <p:cNvSpPr/>
            <p:nvPr/>
          </p:nvSpPr>
          <p:spPr>
            <a:xfrm>
              <a:off x="5307800" y="2044250"/>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3" name="Google Shape;2693;p9"/>
            <p:cNvSpPr/>
            <p:nvPr/>
          </p:nvSpPr>
          <p:spPr>
            <a:xfrm>
              <a:off x="5307800" y="2194750"/>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4" name="Google Shape;2694;p9"/>
            <p:cNvSpPr/>
            <p:nvPr/>
          </p:nvSpPr>
          <p:spPr>
            <a:xfrm>
              <a:off x="5307800" y="2345275"/>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5" name="Google Shape;2695;p9"/>
            <p:cNvSpPr/>
            <p:nvPr/>
          </p:nvSpPr>
          <p:spPr>
            <a:xfrm>
              <a:off x="5307800" y="2495775"/>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6" name="Google Shape;2696;p9"/>
            <p:cNvSpPr/>
            <p:nvPr/>
          </p:nvSpPr>
          <p:spPr>
            <a:xfrm>
              <a:off x="5307800" y="2646275"/>
              <a:ext cx="121425" cy="121425"/>
            </a:xfrm>
            <a:custGeom>
              <a:rect b="b" l="l" r="r" t="t"/>
              <a:pathLst>
                <a:path extrusionOk="0" h="4857"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7" name="Google Shape;2697;p9"/>
            <p:cNvSpPr/>
            <p:nvPr/>
          </p:nvSpPr>
          <p:spPr>
            <a:xfrm>
              <a:off x="5307800" y="2796800"/>
              <a:ext cx="121425" cy="121400"/>
            </a:xfrm>
            <a:custGeom>
              <a:rect b="b" l="l" r="r" t="t"/>
              <a:pathLst>
                <a:path extrusionOk="0" h="4856" w="4857">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8" name="Google Shape;2698;p9"/>
            <p:cNvSpPr/>
            <p:nvPr/>
          </p:nvSpPr>
          <p:spPr>
            <a:xfrm>
              <a:off x="5307800" y="2947300"/>
              <a:ext cx="121425" cy="121425"/>
            </a:xfrm>
            <a:custGeom>
              <a:rect b="b" l="l" r="r" t="t"/>
              <a:pathLst>
                <a:path extrusionOk="0" h="4857"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9" name="Google Shape;2699;p9"/>
            <p:cNvSpPr/>
            <p:nvPr/>
          </p:nvSpPr>
          <p:spPr>
            <a:xfrm>
              <a:off x="5307800" y="3097825"/>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0" name="Google Shape;2700;p9"/>
            <p:cNvSpPr/>
            <p:nvPr/>
          </p:nvSpPr>
          <p:spPr>
            <a:xfrm>
              <a:off x="5307800" y="3248325"/>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1" name="Google Shape;2701;p9"/>
            <p:cNvSpPr/>
            <p:nvPr/>
          </p:nvSpPr>
          <p:spPr>
            <a:xfrm>
              <a:off x="5307800" y="3398850"/>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2" name="Google Shape;2702;p9"/>
            <p:cNvSpPr/>
            <p:nvPr/>
          </p:nvSpPr>
          <p:spPr>
            <a:xfrm>
              <a:off x="5307800" y="3549350"/>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3" name="Google Shape;2703;p9"/>
            <p:cNvSpPr/>
            <p:nvPr/>
          </p:nvSpPr>
          <p:spPr>
            <a:xfrm>
              <a:off x="5307800" y="3699875"/>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4" name="Google Shape;2704;p9"/>
            <p:cNvSpPr/>
            <p:nvPr/>
          </p:nvSpPr>
          <p:spPr>
            <a:xfrm>
              <a:off x="5307800" y="3850375"/>
              <a:ext cx="121425" cy="121400"/>
            </a:xfrm>
            <a:custGeom>
              <a:rect b="b" l="l" r="r" t="t"/>
              <a:pathLst>
                <a:path extrusionOk="0" h="4856" w="4857">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5" name="Google Shape;2705;p9"/>
            <p:cNvSpPr/>
            <p:nvPr/>
          </p:nvSpPr>
          <p:spPr>
            <a:xfrm>
              <a:off x="5307800" y="4000875"/>
              <a:ext cx="121425" cy="121425"/>
            </a:xfrm>
            <a:custGeom>
              <a:rect b="b" l="l" r="r" t="t"/>
              <a:pathLst>
                <a:path extrusionOk="0" h="4857"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6" name="Google Shape;2706;p9"/>
            <p:cNvSpPr/>
            <p:nvPr/>
          </p:nvSpPr>
          <p:spPr>
            <a:xfrm>
              <a:off x="5307800" y="4151400"/>
              <a:ext cx="121425" cy="121400"/>
            </a:xfrm>
            <a:custGeom>
              <a:rect b="b" l="l" r="r" t="t"/>
              <a:pathLst>
                <a:path extrusionOk="0" h="4856" w="4857">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7" name="Google Shape;2707;p9"/>
            <p:cNvSpPr/>
            <p:nvPr/>
          </p:nvSpPr>
          <p:spPr>
            <a:xfrm>
              <a:off x="5307800" y="4301900"/>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8" name="Google Shape;2708;p9"/>
            <p:cNvSpPr/>
            <p:nvPr/>
          </p:nvSpPr>
          <p:spPr>
            <a:xfrm>
              <a:off x="5307800" y="4452425"/>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9" name="Google Shape;2709;p9"/>
            <p:cNvSpPr/>
            <p:nvPr/>
          </p:nvSpPr>
          <p:spPr>
            <a:xfrm>
              <a:off x="5307800" y="4602925"/>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0" name="Google Shape;2710;p9"/>
            <p:cNvSpPr/>
            <p:nvPr/>
          </p:nvSpPr>
          <p:spPr>
            <a:xfrm>
              <a:off x="5307800" y="4753450"/>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1" name="Google Shape;2711;p9"/>
            <p:cNvSpPr/>
            <p:nvPr/>
          </p:nvSpPr>
          <p:spPr>
            <a:xfrm>
              <a:off x="5307800" y="4903950"/>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2" name="Google Shape;2712;p9"/>
            <p:cNvSpPr/>
            <p:nvPr/>
          </p:nvSpPr>
          <p:spPr>
            <a:xfrm>
              <a:off x="5307800" y="5054450"/>
              <a:ext cx="121425" cy="121425"/>
            </a:xfrm>
            <a:custGeom>
              <a:rect b="b" l="l" r="r" t="t"/>
              <a:pathLst>
                <a:path extrusionOk="0" h="4857"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3" name="Google Shape;2713;p9"/>
            <p:cNvSpPr/>
            <p:nvPr/>
          </p:nvSpPr>
          <p:spPr>
            <a:xfrm>
              <a:off x="5307800" y="5204975"/>
              <a:ext cx="121425" cy="121400"/>
            </a:xfrm>
            <a:custGeom>
              <a:rect b="b" l="l" r="r" t="t"/>
              <a:pathLst>
                <a:path extrusionOk="0" h="4856" w="4857">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4" name="Google Shape;2714;p9"/>
            <p:cNvSpPr/>
            <p:nvPr/>
          </p:nvSpPr>
          <p:spPr>
            <a:xfrm>
              <a:off x="5307800" y="5355475"/>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5" name="Google Shape;2715;p9"/>
            <p:cNvSpPr/>
            <p:nvPr/>
          </p:nvSpPr>
          <p:spPr>
            <a:xfrm>
              <a:off x="5458325" y="238125"/>
              <a:ext cx="121400" cy="121400"/>
            </a:xfrm>
            <a:custGeom>
              <a:rect b="b" l="l" r="r" t="t"/>
              <a:pathLst>
                <a:path extrusionOk="0" h="4856" w="4856">
                  <a:moveTo>
                    <a:pt x="0" y="0"/>
                  </a:moveTo>
                  <a:lnTo>
                    <a:pt x="0"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6" name="Google Shape;2716;p9"/>
            <p:cNvSpPr/>
            <p:nvPr/>
          </p:nvSpPr>
          <p:spPr>
            <a:xfrm>
              <a:off x="5458325" y="539125"/>
              <a:ext cx="121400" cy="121425"/>
            </a:xfrm>
            <a:custGeom>
              <a:rect b="b" l="l" r="r" t="t"/>
              <a:pathLst>
                <a:path extrusionOk="0" h="4857"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7" name="Google Shape;2717;p9"/>
            <p:cNvSpPr/>
            <p:nvPr/>
          </p:nvSpPr>
          <p:spPr>
            <a:xfrm>
              <a:off x="5458325" y="990675"/>
              <a:ext cx="121400" cy="121400"/>
            </a:xfrm>
            <a:custGeom>
              <a:rect b="b" l="l" r="r" t="t"/>
              <a:pathLst>
                <a:path extrusionOk="0" h="4856" w="4856">
                  <a:moveTo>
                    <a:pt x="0" y="0"/>
                  </a:moveTo>
                  <a:lnTo>
                    <a:pt x="0"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8" name="Google Shape;2718;p9"/>
            <p:cNvSpPr/>
            <p:nvPr/>
          </p:nvSpPr>
          <p:spPr>
            <a:xfrm>
              <a:off x="5458325" y="1141175"/>
              <a:ext cx="121400" cy="121400"/>
            </a:xfrm>
            <a:custGeom>
              <a:rect b="b" l="l" r="r" t="t"/>
              <a:pathLst>
                <a:path extrusionOk="0" h="4856"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9" name="Google Shape;2719;p9"/>
            <p:cNvSpPr/>
            <p:nvPr/>
          </p:nvSpPr>
          <p:spPr>
            <a:xfrm>
              <a:off x="5458325" y="1442200"/>
              <a:ext cx="121400" cy="121400"/>
            </a:xfrm>
            <a:custGeom>
              <a:rect b="b" l="l" r="r" t="t"/>
              <a:pathLst>
                <a:path extrusionOk="0" h="4856" w="4856">
                  <a:moveTo>
                    <a:pt x="0" y="0"/>
                  </a:moveTo>
                  <a:lnTo>
                    <a:pt x="0"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0" name="Google Shape;2720;p9"/>
            <p:cNvSpPr/>
            <p:nvPr/>
          </p:nvSpPr>
          <p:spPr>
            <a:xfrm>
              <a:off x="5458325" y="1592700"/>
              <a:ext cx="121400" cy="121425"/>
            </a:xfrm>
            <a:custGeom>
              <a:rect b="b" l="l" r="r" t="t"/>
              <a:pathLst>
                <a:path extrusionOk="0" h="4857"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1" name="Google Shape;2721;p9"/>
            <p:cNvSpPr/>
            <p:nvPr/>
          </p:nvSpPr>
          <p:spPr>
            <a:xfrm>
              <a:off x="5458325" y="2194750"/>
              <a:ext cx="121400" cy="121400"/>
            </a:xfrm>
            <a:custGeom>
              <a:rect b="b" l="l" r="r" t="t"/>
              <a:pathLst>
                <a:path extrusionOk="0" h="4856"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2" name="Google Shape;2722;p9"/>
            <p:cNvSpPr/>
            <p:nvPr/>
          </p:nvSpPr>
          <p:spPr>
            <a:xfrm>
              <a:off x="5458325" y="2345275"/>
              <a:ext cx="121400" cy="121400"/>
            </a:xfrm>
            <a:custGeom>
              <a:rect b="b" l="l" r="r" t="t"/>
              <a:pathLst>
                <a:path extrusionOk="0" h="4856" w="4856">
                  <a:moveTo>
                    <a:pt x="0" y="0"/>
                  </a:moveTo>
                  <a:lnTo>
                    <a:pt x="0"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3" name="Google Shape;2723;p9"/>
            <p:cNvSpPr/>
            <p:nvPr/>
          </p:nvSpPr>
          <p:spPr>
            <a:xfrm>
              <a:off x="5458325" y="2495775"/>
              <a:ext cx="121400" cy="121400"/>
            </a:xfrm>
            <a:custGeom>
              <a:rect b="b" l="l" r="r" t="t"/>
              <a:pathLst>
                <a:path extrusionOk="0" h="4856"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4" name="Google Shape;2724;p9"/>
            <p:cNvSpPr/>
            <p:nvPr/>
          </p:nvSpPr>
          <p:spPr>
            <a:xfrm>
              <a:off x="5458325" y="2646275"/>
              <a:ext cx="121400" cy="121425"/>
            </a:xfrm>
            <a:custGeom>
              <a:rect b="b" l="l" r="r" t="t"/>
              <a:pathLst>
                <a:path extrusionOk="0" h="4857"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5" name="Google Shape;2725;p9"/>
            <p:cNvSpPr/>
            <p:nvPr/>
          </p:nvSpPr>
          <p:spPr>
            <a:xfrm>
              <a:off x="5458325" y="2947300"/>
              <a:ext cx="121400" cy="121425"/>
            </a:xfrm>
            <a:custGeom>
              <a:rect b="b" l="l" r="r" t="t"/>
              <a:pathLst>
                <a:path extrusionOk="0" h="4857"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6" name="Google Shape;2726;p9"/>
            <p:cNvSpPr/>
            <p:nvPr/>
          </p:nvSpPr>
          <p:spPr>
            <a:xfrm>
              <a:off x="5458325" y="3248325"/>
              <a:ext cx="121400" cy="121400"/>
            </a:xfrm>
            <a:custGeom>
              <a:rect b="b" l="l" r="r" t="t"/>
              <a:pathLst>
                <a:path extrusionOk="0" h="4856"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7" name="Google Shape;2727;p9"/>
            <p:cNvSpPr/>
            <p:nvPr/>
          </p:nvSpPr>
          <p:spPr>
            <a:xfrm>
              <a:off x="5458325" y="3398850"/>
              <a:ext cx="121400" cy="121400"/>
            </a:xfrm>
            <a:custGeom>
              <a:rect b="b" l="l" r="r" t="t"/>
              <a:pathLst>
                <a:path extrusionOk="0" h="4856" w="4856">
                  <a:moveTo>
                    <a:pt x="0" y="0"/>
                  </a:moveTo>
                  <a:lnTo>
                    <a:pt x="0"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8" name="Google Shape;2728;p9"/>
            <p:cNvSpPr/>
            <p:nvPr/>
          </p:nvSpPr>
          <p:spPr>
            <a:xfrm>
              <a:off x="5458325" y="3699875"/>
              <a:ext cx="121400" cy="121400"/>
            </a:xfrm>
            <a:custGeom>
              <a:rect b="b" l="l" r="r" t="t"/>
              <a:pathLst>
                <a:path extrusionOk="0" h="4856" w="4856">
                  <a:moveTo>
                    <a:pt x="0" y="0"/>
                  </a:moveTo>
                  <a:lnTo>
                    <a:pt x="0"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9" name="Google Shape;2729;p9"/>
            <p:cNvSpPr/>
            <p:nvPr/>
          </p:nvSpPr>
          <p:spPr>
            <a:xfrm>
              <a:off x="5458325" y="3850375"/>
              <a:ext cx="121400" cy="121400"/>
            </a:xfrm>
            <a:custGeom>
              <a:rect b="b" l="l" r="r" t="t"/>
              <a:pathLst>
                <a:path extrusionOk="0" h="4856" w="4856">
                  <a:moveTo>
                    <a:pt x="0" y="0"/>
                  </a:moveTo>
                  <a:lnTo>
                    <a:pt x="0"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0" name="Google Shape;2730;p9"/>
            <p:cNvSpPr/>
            <p:nvPr/>
          </p:nvSpPr>
          <p:spPr>
            <a:xfrm>
              <a:off x="5458325" y="4000875"/>
              <a:ext cx="121400" cy="121425"/>
            </a:xfrm>
            <a:custGeom>
              <a:rect b="b" l="l" r="r" t="t"/>
              <a:pathLst>
                <a:path extrusionOk="0" h="4857"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1" name="Google Shape;2731;p9"/>
            <p:cNvSpPr/>
            <p:nvPr/>
          </p:nvSpPr>
          <p:spPr>
            <a:xfrm>
              <a:off x="5458325" y="4151400"/>
              <a:ext cx="121400" cy="121400"/>
            </a:xfrm>
            <a:custGeom>
              <a:rect b="b" l="l" r="r" t="t"/>
              <a:pathLst>
                <a:path extrusionOk="0" h="4856" w="4856">
                  <a:moveTo>
                    <a:pt x="0" y="0"/>
                  </a:moveTo>
                  <a:lnTo>
                    <a:pt x="0"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2" name="Google Shape;2732;p9"/>
            <p:cNvSpPr/>
            <p:nvPr/>
          </p:nvSpPr>
          <p:spPr>
            <a:xfrm>
              <a:off x="5458325" y="4602925"/>
              <a:ext cx="121400" cy="121400"/>
            </a:xfrm>
            <a:custGeom>
              <a:rect b="b" l="l" r="r" t="t"/>
              <a:pathLst>
                <a:path extrusionOk="0" h="4856"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3" name="Google Shape;2733;p9"/>
            <p:cNvSpPr/>
            <p:nvPr/>
          </p:nvSpPr>
          <p:spPr>
            <a:xfrm>
              <a:off x="5458325" y="4753450"/>
              <a:ext cx="121400" cy="121400"/>
            </a:xfrm>
            <a:custGeom>
              <a:rect b="b" l="l" r="r" t="t"/>
              <a:pathLst>
                <a:path extrusionOk="0" h="4856" w="4856">
                  <a:moveTo>
                    <a:pt x="0" y="0"/>
                  </a:moveTo>
                  <a:lnTo>
                    <a:pt x="0"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4" name="Google Shape;2734;p9"/>
            <p:cNvSpPr/>
            <p:nvPr/>
          </p:nvSpPr>
          <p:spPr>
            <a:xfrm>
              <a:off x="5458325" y="5054450"/>
              <a:ext cx="121400" cy="121425"/>
            </a:xfrm>
            <a:custGeom>
              <a:rect b="b" l="l" r="r" t="t"/>
              <a:pathLst>
                <a:path extrusionOk="0" h="4857"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5" name="Google Shape;2735;p9"/>
            <p:cNvSpPr/>
            <p:nvPr/>
          </p:nvSpPr>
          <p:spPr>
            <a:xfrm>
              <a:off x="5458325" y="5204975"/>
              <a:ext cx="121400" cy="121400"/>
            </a:xfrm>
            <a:custGeom>
              <a:rect b="b" l="l" r="r" t="t"/>
              <a:pathLst>
                <a:path extrusionOk="0" h="4856" w="4856">
                  <a:moveTo>
                    <a:pt x="0" y="0"/>
                  </a:moveTo>
                  <a:lnTo>
                    <a:pt x="0"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6" name="Google Shape;2736;p9"/>
            <p:cNvSpPr/>
            <p:nvPr/>
          </p:nvSpPr>
          <p:spPr>
            <a:xfrm>
              <a:off x="5458325" y="5355475"/>
              <a:ext cx="121400" cy="121400"/>
            </a:xfrm>
            <a:custGeom>
              <a:rect b="b" l="l" r="r" t="t"/>
              <a:pathLst>
                <a:path extrusionOk="0" h="4856"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37" name="Google Shape;2737;p9"/>
          <p:cNvGrpSpPr/>
          <p:nvPr/>
        </p:nvGrpSpPr>
        <p:grpSpPr>
          <a:xfrm rot="10800000">
            <a:off x="7828571" y="28707"/>
            <a:ext cx="1140783" cy="5086302"/>
            <a:chOff x="5458325" y="238125"/>
            <a:chExt cx="1174975" cy="5238750"/>
          </a:xfrm>
        </p:grpSpPr>
        <p:sp>
          <p:nvSpPr>
            <p:cNvPr id="2738" name="Google Shape;2738;p9"/>
            <p:cNvSpPr/>
            <p:nvPr/>
          </p:nvSpPr>
          <p:spPr>
            <a:xfrm>
              <a:off x="5458325" y="388625"/>
              <a:ext cx="121400" cy="121400"/>
            </a:xfrm>
            <a:custGeom>
              <a:rect b="b" l="l" r="r" t="t"/>
              <a:pathLst>
                <a:path extrusionOk="0" h="4856" w="4856">
                  <a:moveTo>
                    <a:pt x="0" y="0"/>
                  </a:moveTo>
                  <a:lnTo>
                    <a:pt x="0"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9" name="Google Shape;2739;p9"/>
            <p:cNvSpPr/>
            <p:nvPr/>
          </p:nvSpPr>
          <p:spPr>
            <a:xfrm>
              <a:off x="5458325" y="689650"/>
              <a:ext cx="121400" cy="121400"/>
            </a:xfrm>
            <a:custGeom>
              <a:rect b="b" l="l" r="r" t="t"/>
              <a:pathLst>
                <a:path extrusionOk="0" h="4856" w="4856">
                  <a:moveTo>
                    <a:pt x="0" y="0"/>
                  </a:moveTo>
                  <a:lnTo>
                    <a:pt x="0"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0" name="Google Shape;2740;p9"/>
            <p:cNvSpPr/>
            <p:nvPr/>
          </p:nvSpPr>
          <p:spPr>
            <a:xfrm>
              <a:off x="5458325" y="840150"/>
              <a:ext cx="121400" cy="121400"/>
            </a:xfrm>
            <a:custGeom>
              <a:rect b="b" l="l" r="r" t="t"/>
              <a:pathLst>
                <a:path extrusionOk="0" h="4856" w="4856">
                  <a:moveTo>
                    <a:pt x="0" y="1"/>
                  </a:moveTo>
                  <a:lnTo>
                    <a:pt x="0"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1" name="Google Shape;2741;p9"/>
            <p:cNvSpPr/>
            <p:nvPr/>
          </p:nvSpPr>
          <p:spPr>
            <a:xfrm>
              <a:off x="5458325" y="1291700"/>
              <a:ext cx="121400" cy="121400"/>
            </a:xfrm>
            <a:custGeom>
              <a:rect b="b" l="l" r="r" t="t"/>
              <a:pathLst>
                <a:path extrusionOk="0" h="4856" w="4856">
                  <a:moveTo>
                    <a:pt x="0" y="0"/>
                  </a:moveTo>
                  <a:lnTo>
                    <a:pt x="0"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2" name="Google Shape;2742;p9"/>
            <p:cNvSpPr/>
            <p:nvPr/>
          </p:nvSpPr>
          <p:spPr>
            <a:xfrm>
              <a:off x="5458325" y="1743225"/>
              <a:ext cx="121400" cy="121400"/>
            </a:xfrm>
            <a:custGeom>
              <a:rect b="b" l="l" r="r" t="t"/>
              <a:pathLst>
                <a:path extrusionOk="0" h="4856" w="4856">
                  <a:moveTo>
                    <a:pt x="0" y="0"/>
                  </a:moveTo>
                  <a:lnTo>
                    <a:pt x="0"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3" name="Google Shape;2743;p9"/>
            <p:cNvSpPr/>
            <p:nvPr/>
          </p:nvSpPr>
          <p:spPr>
            <a:xfrm>
              <a:off x="5458325" y="1893725"/>
              <a:ext cx="121400" cy="121400"/>
            </a:xfrm>
            <a:custGeom>
              <a:rect b="b" l="l" r="r" t="t"/>
              <a:pathLst>
                <a:path extrusionOk="0" h="4856" w="4856">
                  <a:moveTo>
                    <a:pt x="0" y="1"/>
                  </a:moveTo>
                  <a:lnTo>
                    <a:pt x="0"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4" name="Google Shape;2744;p9"/>
            <p:cNvSpPr/>
            <p:nvPr/>
          </p:nvSpPr>
          <p:spPr>
            <a:xfrm>
              <a:off x="5458325" y="2044250"/>
              <a:ext cx="121400" cy="121400"/>
            </a:xfrm>
            <a:custGeom>
              <a:rect b="b" l="l" r="r" t="t"/>
              <a:pathLst>
                <a:path extrusionOk="0" h="4856" w="4856">
                  <a:moveTo>
                    <a:pt x="0" y="0"/>
                  </a:moveTo>
                  <a:lnTo>
                    <a:pt x="0"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5" name="Google Shape;2745;p9"/>
            <p:cNvSpPr/>
            <p:nvPr/>
          </p:nvSpPr>
          <p:spPr>
            <a:xfrm>
              <a:off x="5458325" y="2796800"/>
              <a:ext cx="121400" cy="121400"/>
            </a:xfrm>
            <a:custGeom>
              <a:rect b="b" l="l" r="r" t="t"/>
              <a:pathLst>
                <a:path extrusionOk="0" h="4856" w="4856">
                  <a:moveTo>
                    <a:pt x="0" y="0"/>
                  </a:moveTo>
                  <a:lnTo>
                    <a:pt x="0"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6" name="Google Shape;2746;p9"/>
            <p:cNvSpPr/>
            <p:nvPr/>
          </p:nvSpPr>
          <p:spPr>
            <a:xfrm>
              <a:off x="5458325" y="3097825"/>
              <a:ext cx="121400" cy="121400"/>
            </a:xfrm>
            <a:custGeom>
              <a:rect b="b" l="l" r="r" t="t"/>
              <a:pathLst>
                <a:path extrusionOk="0" h="4856" w="4856">
                  <a:moveTo>
                    <a:pt x="0" y="0"/>
                  </a:moveTo>
                  <a:lnTo>
                    <a:pt x="0"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7" name="Google Shape;2747;p9"/>
            <p:cNvSpPr/>
            <p:nvPr/>
          </p:nvSpPr>
          <p:spPr>
            <a:xfrm>
              <a:off x="5458325" y="3549350"/>
              <a:ext cx="121400" cy="121400"/>
            </a:xfrm>
            <a:custGeom>
              <a:rect b="b" l="l" r="r" t="t"/>
              <a:pathLst>
                <a:path extrusionOk="0" h="4856" w="4856">
                  <a:moveTo>
                    <a:pt x="0" y="1"/>
                  </a:moveTo>
                  <a:lnTo>
                    <a:pt x="0"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8" name="Google Shape;2748;p9"/>
            <p:cNvSpPr/>
            <p:nvPr/>
          </p:nvSpPr>
          <p:spPr>
            <a:xfrm>
              <a:off x="5458325" y="4301900"/>
              <a:ext cx="121400" cy="121400"/>
            </a:xfrm>
            <a:custGeom>
              <a:rect b="b" l="l" r="r" t="t"/>
              <a:pathLst>
                <a:path extrusionOk="0" h="4856" w="4856">
                  <a:moveTo>
                    <a:pt x="0" y="1"/>
                  </a:moveTo>
                  <a:lnTo>
                    <a:pt x="0"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9" name="Google Shape;2749;p9"/>
            <p:cNvSpPr/>
            <p:nvPr/>
          </p:nvSpPr>
          <p:spPr>
            <a:xfrm>
              <a:off x="5458325" y="4452425"/>
              <a:ext cx="121400" cy="121400"/>
            </a:xfrm>
            <a:custGeom>
              <a:rect b="b" l="l" r="r" t="t"/>
              <a:pathLst>
                <a:path extrusionOk="0" h="4856" w="4856">
                  <a:moveTo>
                    <a:pt x="0" y="0"/>
                  </a:moveTo>
                  <a:lnTo>
                    <a:pt x="0"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0" name="Google Shape;2750;p9"/>
            <p:cNvSpPr/>
            <p:nvPr/>
          </p:nvSpPr>
          <p:spPr>
            <a:xfrm>
              <a:off x="5458325" y="4903950"/>
              <a:ext cx="121400" cy="121400"/>
            </a:xfrm>
            <a:custGeom>
              <a:rect b="b" l="l" r="r" t="t"/>
              <a:pathLst>
                <a:path extrusionOk="0" h="4856" w="4856">
                  <a:moveTo>
                    <a:pt x="0" y="1"/>
                  </a:moveTo>
                  <a:lnTo>
                    <a:pt x="0"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1" name="Google Shape;2751;p9"/>
            <p:cNvSpPr/>
            <p:nvPr/>
          </p:nvSpPr>
          <p:spPr>
            <a:xfrm>
              <a:off x="5608825" y="238125"/>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2" name="Google Shape;2752;p9"/>
            <p:cNvSpPr/>
            <p:nvPr/>
          </p:nvSpPr>
          <p:spPr>
            <a:xfrm>
              <a:off x="5608825" y="539125"/>
              <a:ext cx="121400" cy="121425"/>
            </a:xfrm>
            <a:custGeom>
              <a:rect b="b" l="l" r="r" t="t"/>
              <a:pathLst>
                <a:path extrusionOk="0" h="4857"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3" name="Google Shape;2753;p9"/>
            <p:cNvSpPr/>
            <p:nvPr/>
          </p:nvSpPr>
          <p:spPr>
            <a:xfrm>
              <a:off x="5608825" y="689650"/>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4" name="Google Shape;2754;p9"/>
            <p:cNvSpPr/>
            <p:nvPr/>
          </p:nvSpPr>
          <p:spPr>
            <a:xfrm>
              <a:off x="5608825" y="840150"/>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5" name="Google Shape;2755;p9"/>
            <p:cNvSpPr/>
            <p:nvPr/>
          </p:nvSpPr>
          <p:spPr>
            <a:xfrm>
              <a:off x="5608825" y="990675"/>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6" name="Google Shape;2756;p9"/>
            <p:cNvSpPr/>
            <p:nvPr/>
          </p:nvSpPr>
          <p:spPr>
            <a:xfrm>
              <a:off x="5608825" y="1141175"/>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7" name="Google Shape;2757;p9"/>
            <p:cNvSpPr/>
            <p:nvPr/>
          </p:nvSpPr>
          <p:spPr>
            <a:xfrm>
              <a:off x="5608825" y="1291700"/>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8" name="Google Shape;2758;p9"/>
            <p:cNvSpPr/>
            <p:nvPr/>
          </p:nvSpPr>
          <p:spPr>
            <a:xfrm>
              <a:off x="5608825" y="1442200"/>
              <a:ext cx="121400" cy="121400"/>
            </a:xfrm>
            <a:custGeom>
              <a:rect b="b" l="l" r="r" t="t"/>
              <a:pathLst>
                <a:path extrusionOk="0" h="4856" w="4856">
                  <a:moveTo>
                    <a:pt x="1" y="0"/>
                  </a:moveTo>
                  <a:lnTo>
                    <a:pt x="1"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9" name="Google Shape;2759;p9"/>
            <p:cNvSpPr/>
            <p:nvPr/>
          </p:nvSpPr>
          <p:spPr>
            <a:xfrm>
              <a:off x="5608825" y="1592700"/>
              <a:ext cx="121400" cy="121425"/>
            </a:xfrm>
            <a:custGeom>
              <a:rect b="b" l="l" r="r" t="t"/>
              <a:pathLst>
                <a:path extrusionOk="0" h="4857"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0" name="Google Shape;2760;p9"/>
            <p:cNvSpPr/>
            <p:nvPr/>
          </p:nvSpPr>
          <p:spPr>
            <a:xfrm>
              <a:off x="5608825" y="1743225"/>
              <a:ext cx="121400" cy="121400"/>
            </a:xfrm>
            <a:custGeom>
              <a:rect b="b" l="l" r="r" t="t"/>
              <a:pathLst>
                <a:path extrusionOk="0" h="4856" w="4856">
                  <a:moveTo>
                    <a:pt x="1" y="0"/>
                  </a:moveTo>
                  <a:lnTo>
                    <a:pt x="1"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1" name="Google Shape;2761;p9"/>
            <p:cNvSpPr/>
            <p:nvPr/>
          </p:nvSpPr>
          <p:spPr>
            <a:xfrm>
              <a:off x="5608825" y="1893725"/>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2" name="Google Shape;2762;p9"/>
            <p:cNvSpPr/>
            <p:nvPr/>
          </p:nvSpPr>
          <p:spPr>
            <a:xfrm>
              <a:off x="5608825" y="2044250"/>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3" name="Google Shape;2763;p9"/>
            <p:cNvSpPr/>
            <p:nvPr/>
          </p:nvSpPr>
          <p:spPr>
            <a:xfrm>
              <a:off x="5608825" y="2194750"/>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4" name="Google Shape;2764;p9"/>
            <p:cNvSpPr/>
            <p:nvPr/>
          </p:nvSpPr>
          <p:spPr>
            <a:xfrm>
              <a:off x="5608825" y="2495775"/>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5" name="Google Shape;2765;p9"/>
            <p:cNvSpPr/>
            <p:nvPr/>
          </p:nvSpPr>
          <p:spPr>
            <a:xfrm>
              <a:off x="5608825" y="2646275"/>
              <a:ext cx="121400" cy="121425"/>
            </a:xfrm>
            <a:custGeom>
              <a:rect b="b" l="l" r="r" t="t"/>
              <a:pathLst>
                <a:path extrusionOk="0" h="4857"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6" name="Google Shape;2766;p9"/>
            <p:cNvSpPr/>
            <p:nvPr/>
          </p:nvSpPr>
          <p:spPr>
            <a:xfrm>
              <a:off x="5608825" y="2947300"/>
              <a:ext cx="121400" cy="121425"/>
            </a:xfrm>
            <a:custGeom>
              <a:rect b="b" l="l" r="r" t="t"/>
              <a:pathLst>
                <a:path extrusionOk="0" h="4857"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7" name="Google Shape;2767;p9"/>
            <p:cNvSpPr/>
            <p:nvPr/>
          </p:nvSpPr>
          <p:spPr>
            <a:xfrm>
              <a:off x="5608825" y="3097825"/>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8" name="Google Shape;2768;p9"/>
            <p:cNvSpPr/>
            <p:nvPr/>
          </p:nvSpPr>
          <p:spPr>
            <a:xfrm>
              <a:off x="5608825" y="3248325"/>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9" name="Google Shape;2769;p9"/>
            <p:cNvSpPr/>
            <p:nvPr/>
          </p:nvSpPr>
          <p:spPr>
            <a:xfrm>
              <a:off x="5608825" y="3398850"/>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0" name="Google Shape;2770;p9"/>
            <p:cNvSpPr/>
            <p:nvPr/>
          </p:nvSpPr>
          <p:spPr>
            <a:xfrm>
              <a:off x="5608825" y="3549350"/>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1" name="Google Shape;2771;p9"/>
            <p:cNvSpPr/>
            <p:nvPr/>
          </p:nvSpPr>
          <p:spPr>
            <a:xfrm>
              <a:off x="5608825" y="3699875"/>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2" name="Google Shape;2772;p9"/>
            <p:cNvSpPr/>
            <p:nvPr/>
          </p:nvSpPr>
          <p:spPr>
            <a:xfrm>
              <a:off x="5608825" y="3850375"/>
              <a:ext cx="121400" cy="121400"/>
            </a:xfrm>
            <a:custGeom>
              <a:rect b="b" l="l" r="r" t="t"/>
              <a:pathLst>
                <a:path extrusionOk="0" h="4856" w="4856">
                  <a:moveTo>
                    <a:pt x="1" y="0"/>
                  </a:moveTo>
                  <a:lnTo>
                    <a:pt x="1"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3" name="Google Shape;2773;p9"/>
            <p:cNvSpPr/>
            <p:nvPr/>
          </p:nvSpPr>
          <p:spPr>
            <a:xfrm>
              <a:off x="5608825" y="4000875"/>
              <a:ext cx="121400" cy="121425"/>
            </a:xfrm>
            <a:custGeom>
              <a:rect b="b" l="l" r="r" t="t"/>
              <a:pathLst>
                <a:path extrusionOk="0" h="4857"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4" name="Google Shape;2774;p9"/>
            <p:cNvSpPr/>
            <p:nvPr/>
          </p:nvSpPr>
          <p:spPr>
            <a:xfrm>
              <a:off x="5608825" y="4301900"/>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5" name="Google Shape;2775;p9"/>
            <p:cNvSpPr/>
            <p:nvPr/>
          </p:nvSpPr>
          <p:spPr>
            <a:xfrm>
              <a:off x="5608825" y="4452425"/>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6" name="Google Shape;2776;p9"/>
            <p:cNvSpPr/>
            <p:nvPr/>
          </p:nvSpPr>
          <p:spPr>
            <a:xfrm>
              <a:off x="5608825" y="4602925"/>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7" name="Google Shape;2777;p9"/>
            <p:cNvSpPr/>
            <p:nvPr/>
          </p:nvSpPr>
          <p:spPr>
            <a:xfrm>
              <a:off x="5608825" y="4753450"/>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8" name="Google Shape;2778;p9"/>
            <p:cNvSpPr/>
            <p:nvPr/>
          </p:nvSpPr>
          <p:spPr>
            <a:xfrm>
              <a:off x="5608825" y="4903950"/>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9" name="Google Shape;2779;p9"/>
            <p:cNvSpPr/>
            <p:nvPr/>
          </p:nvSpPr>
          <p:spPr>
            <a:xfrm>
              <a:off x="5608825" y="5054450"/>
              <a:ext cx="121400" cy="121425"/>
            </a:xfrm>
            <a:custGeom>
              <a:rect b="b" l="l" r="r" t="t"/>
              <a:pathLst>
                <a:path extrusionOk="0" h="4857"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0" name="Google Shape;2780;p9"/>
            <p:cNvSpPr/>
            <p:nvPr/>
          </p:nvSpPr>
          <p:spPr>
            <a:xfrm>
              <a:off x="5608825" y="5204975"/>
              <a:ext cx="121400" cy="121400"/>
            </a:xfrm>
            <a:custGeom>
              <a:rect b="b" l="l" r="r" t="t"/>
              <a:pathLst>
                <a:path extrusionOk="0" h="4856" w="4856">
                  <a:moveTo>
                    <a:pt x="1" y="0"/>
                  </a:moveTo>
                  <a:lnTo>
                    <a:pt x="1"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1" name="Google Shape;2781;p9"/>
            <p:cNvSpPr/>
            <p:nvPr/>
          </p:nvSpPr>
          <p:spPr>
            <a:xfrm>
              <a:off x="5608825" y="5355475"/>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2" name="Google Shape;2782;p9"/>
            <p:cNvSpPr/>
            <p:nvPr/>
          </p:nvSpPr>
          <p:spPr>
            <a:xfrm>
              <a:off x="5759350" y="238125"/>
              <a:ext cx="121400" cy="121400"/>
            </a:xfrm>
            <a:custGeom>
              <a:rect b="b" l="l" r="r" t="t"/>
              <a:pathLst>
                <a:path extrusionOk="0" h="4856" w="4856">
                  <a:moveTo>
                    <a:pt x="0" y="0"/>
                  </a:moveTo>
                  <a:lnTo>
                    <a:pt x="0" y="4855"/>
                  </a:lnTo>
                  <a:lnTo>
                    <a:pt x="4855" y="4855"/>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3" name="Google Shape;2783;p9"/>
            <p:cNvSpPr/>
            <p:nvPr/>
          </p:nvSpPr>
          <p:spPr>
            <a:xfrm>
              <a:off x="5759350" y="840150"/>
              <a:ext cx="121400" cy="121400"/>
            </a:xfrm>
            <a:custGeom>
              <a:rect b="b" l="l" r="r" t="t"/>
              <a:pathLst>
                <a:path extrusionOk="0" h="4856"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4" name="Google Shape;2784;p9"/>
            <p:cNvSpPr/>
            <p:nvPr/>
          </p:nvSpPr>
          <p:spPr>
            <a:xfrm>
              <a:off x="5759350" y="1141175"/>
              <a:ext cx="121400" cy="121400"/>
            </a:xfrm>
            <a:custGeom>
              <a:rect b="b" l="l" r="r" t="t"/>
              <a:pathLst>
                <a:path extrusionOk="0" h="4856"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5" name="Google Shape;2785;p9"/>
            <p:cNvSpPr/>
            <p:nvPr/>
          </p:nvSpPr>
          <p:spPr>
            <a:xfrm>
              <a:off x="5759350" y="1442200"/>
              <a:ext cx="121400" cy="121400"/>
            </a:xfrm>
            <a:custGeom>
              <a:rect b="b" l="l" r="r" t="t"/>
              <a:pathLst>
                <a:path extrusionOk="0" h="4856" w="4856">
                  <a:moveTo>
                    <a:pt x="0" y="0"/>
                  </a:moveTo>
                  <a:lnTo>
                    <a:pt x="0" y="4856"/>
                  </a:lnTo>
                  <a:lnTo>
                    <a:pt x="4855" y="4856"/>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6" name="Google Shape;2786;p9"/>
            <p:cNvSpPr/>
            <p:nvPr/>
          </p:nvSpPr>
          <p:spPr>
            <a:xfrm>
              <a:off x="5759350" y="1893725"/>
              <a:ext cx="121400" cy="121400"/>
            </a:xfrm>
            <a:custGeom>
              <a:rect b="b" l="l" r="r" t="t"/>
              <a:pathLst>
                <a:path extrusionOk="0" h="4856"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7" name="Google Shape;2787;p9"/>
            <p:cNvSpPr/>
            <p:nvPr/>
          </p:nvSpPr>
          <p:spPr>
            <a:xfrm>
              <a:off x="5759350" y="2495775"/>
              <a:ext cx="121400" cy="121400"/>
            </a:xfrm>
            <a:custGeom>
              <a:rect b="b" l="l" r="r" t="t"/>
              <a:pathLst>
                <a:path extrusionOk="0" h="4856"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8" name="Google Shape;2788;p9"/>
            <p:cNvSpPr/>
            <p:nvPr/>
          </p:nvSpPr>
          <p:spPr>
            <a:xfrm>
              <a:off x="5759350" y="2646275"/>
              <a:ext cx="121400" cy="121425"/>
            </a:xfrm>
            <a:custGeom>
              <a:rect b="b" l="l" r="r" t="t"/>
              <a:pathLst>
                <a:path extrusionOk="0" h="4857"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9" name="Google Shape;2789;p9"/>
            <p:cNvSpPr/>
            <p:nvPr/>
          </p:nvSpPr>
          <p:spPr>
            <a:xfrm>
              <a:off x="5759350" y="3699875"/>
              <a:ext cx="121400" cy="121400"/>
            </a:xfrm>
            <a:custGeom>
              <a:rect b="b" l="l" r="r" t="t"/>
              <a:pathLst>
                <a:path extrusionOk="0" h="4856" w="4856">
                  <a:moveTo>
                    <a:pt x="0" y="0"/>
                  </a:moveTo>
                  <a:lnTo>
                    <a:pt x="0" y="4855"/>
                  </a:lnTo>
                  <a:lnTo>
                    <a:pt x="4855" y="4855"/>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0" name="Google Shape;2790;p9"/>
            <p:cNvSpPr/>
            <p:nvPr/>
          </p:nvSpPr>
          <p:spPr>
            <a:xfrm>
              <a:off x="5759350" y="4151400"/>
              <a:ext cx="121400" cy="121400"/>
            </a:xfrm>
            <a:custGeom>
              <a:rect b="b" l="l" r="r" t="t"/>
              <a:pathLst>
                <a:path extrusionOk="0" h="4856" w="4856">
                  <a:moveTo>
                    <a:pt x="0" y="0"/>
                  </a:moveTo>
                  <a:lnTo>
                    <a:pt x="0" y="4856"/>
                  </a:lnTo>
                  <a:lnTo>
                    <a:pt x="4855" y="4856"/>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1" name="Google Shape;2791;p9"/>
            <p:cNvSpPr/>
            <p:nvPr/>
          </p:nvSpPr>
          <p:spPr>
            <a:xfrm>
              <a:off x="5759350" y="4903950"/>
              <a:ext cx="121400" cy="121400"/>
            </a:xfrm>
            <a:custGeom>
              <a:rect b="b" l="l" r="r" t="t"/>
              <a:pathLst>
                <a:path extrusionOk="0" h="4856"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2" name="Google Shape;2792;p9"/>
            <p:cNvSpPr/>
            <p:nvPr/>
          </p:nvSpPr>
          <p:spPr>
            <a:xfrm>
              <a:off x="5759350" y="5355475"/>
              <a:ext cx="121400" cy="121400"/>
            </a:xfrm>
            <a:custGeom>
              <a:rect b="b" l="l" r="r" t="t"/>
              <a:pathLst>
                <a:path extrusionOk="0" h="4856"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3" name="Google Shape;2793;p9"/>
            <p:cNvSpPr/>
            <p:nvPr/>
          </p:nvSpPr>
          <p:spPr>
            <a:xfrm>
              <a:off x="5909850" y="689650"/>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4" name="Google Shape;2794;p9"/>
            <p:cNvSpPr/>
            <p:nvPr/>
          </p:nvSpPr>
          <p:spPr>
            <a:xfrm>
              <a:off x="5909850" y="1893725"/>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5" name="Google Shape;2795;p9"/>
            <p:cNvSpPr/>
            <p:nvPr/>
          </p:nvSpPr>
          <p:spPr>
            <a:xfrm>
              <a:off x="5909850" y="2796800"/>
              <a:ext cx="121400" cy="121400"/>
            </a:xfrm>
            <a:custGeom>
              <a:rect b="b" l="l" r="r" t="t"/>
              <a:pathLst>
                <a:path extrusionOk="0" h="4856" w="4856">
                  <a:moveTo>
                    <a:pt x="1" y="0"/>
                  </a:moveTo>
                  <a:lnTo>
                    <a:pt x="1"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6" name="Google Shape;2796;p9"/>
            <p:cNvSpPr/>
            <p:nvPr/>
          </p:nvSpPr>
          <p:spPr>
            <a:xfrm>
              <a:off x="6060375" y="4753450"/>
              <a:ext cx="121400" cy="121400"/>
            </a:xfrm>
            <a:custGeom>
              <a:rect b="b" l="l" r="r" t="t"/>
              <a:pathLst>
                <a:path extrusionOk="0" h="4856" w="4856">
                  <a:moveTo>
                    <a:pt x="0" y="0"/>
                  </a:moveTo>
                  <a:lnTo>
                    <a:pt x="0" y="4855"/>
                  </a:lnTo>
                  <a:lnTo>
                    <a:pt x="4855" y="4855"/>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7" name="Google Shape;2797;p9"/>
            <p:cNvSpPr/>
            <p:nvPr/>
          </p:nvSpPr>
          <p:spPr>
            <a:xfrm>
              <a:off x="6210875" y="2646275"/>
              <a:ext cx="121400" cy="121425"/>
            </a:xfrm>
            <a:custGeom>
              <a:rect b="b" l="l" r="r" t="t"/>
              <a:pathLst>
                <a:path extrusionOk="0" h="4857"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8" name="Google Shape;2798;p9"/>
            <p:cNvSpPr/>
            <p:nvPr/>
          </p:nvSpPr>
          <p:spPr>
            <a:xfrm>
              <a:off x="6210875" y="5204975"/>
              <a:ext cx="121400" cy="121400"/>
            </a:xfrm>
            <a:custGeom>
              <a:rect b="b" l="l" r="r" t="t"/>
              <a:pathLst>
                <a:path extrusionOk="0" h="4856" w="4856">
                  <a:moveTo>
                    <a:pt x="1" y="0"/>
                  </a:moveTo>
                  <a:lnTo>
                    <a:pt x="1"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9" name="Google Shape;2799;p9"/>
            <p:cNvSpPr/>
            <p:nvPr/>
          </p:nvSpPr>
          <p:spPr>
            <a:xfrm>
              <a:off x="6511900" y="990675"/>
              <a:ext cx="121400" cy="121400"/>
            </a:xfrm>
            <a:custGeom>
              <a:rect b="b" l="l" r="r" t="t"/>
              <a:pathLst>
                <a:path extrusionOk="0" h="4856" w="4856">
                  <a:moveTo>
                    <a:pt x="0" y="0"/>
                  </a:moveTo>
                  <a:lnTo>
                    <a:pt x="0"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00" name="Google Shape;2800;p9"/>
          <p:cNvGrpSpPr/>
          <p:nvPr/>
        </p:nvGrpSpPr>
        <p:grpSpPr>
          <a:xfrm rot="10800000">
            <a:off x="7682451" y="28707"/>
            <a:ext cx="994639" cy="4940182"/>
            <a:chOff x="5759350" y="388625"/>
            <a:chExt cx="1024450" cy="5088250"/>
          </a:xfrm>
        </p:grpSpPr>
        <p:sp>
          <p:nvSpPr>
            <p:cNvPr id="2801" name="Google Shape;2801;p9"/>
            <p:cNvSpPr/>
            <p:nvPr/>
          </p:nvSpPr>
          <p:spPr>
            <a:xfrm>
              <a:off x="5759350" y="539125"/>
              <a:ext cx="121400" cy="121425"/>
            </a:xfrm>
            <a:custGeom>
              <a:rect b="b" l="l" r="r" t="t"/>
              <a:pathLst>
                <a:path extrusionOk="0" h="4857"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2" name="Google Shape;2802;p9"/>
            <p:cNvSpPr/>
            <p:nvPr/>
          </p:nvSpPr>
          <p:spPr>
            <a:xfrm>
              <a:off x="5759350" y="1291700"/>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3" name="Google Shape;2803;p9"/>
            <p:cNvSpPr/>
            <p:nvPr/>
          </p:nvSpPr>
          <p:spPr>
            <a:xfrm>
              <a:off x="5759350" y="2796800"/>
              <a:ext cx="121400" cy="121400"/>
            </a:xfrm>
            <a:custGeom>
              <a:rect b="b" l="l" r="r" t="t"/>
              <a:pathLst>
                <a:path extrusionOk="0" h="4856" w="4856">
                  <a:moveTo>
                    <a:pt x="0" y="0"/>
                  </a:moveTo>
                  <a:lnTo>
                    <a:pt x="0" y="4856"/>
                  </a:lnTo>
                  <a:lnTo>
                    <a:pt x="4855" y="4856"/>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4" name="Google Shape;2804;p9"/>
            <p:cNvSpPr/>
            <p:nvPr/>
          </p:nvSpPr>
          <p:spPr>
            <a:xfrm>
              <a:off x="5759350" y="3398850"/>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5" name="Google Shape;2805;p9"/>
            <p:cNvSpPr/>
            <p:nvPr/>
          </p:nvSpPr>
          <p:spPr>
            <a:xfrm>
              <a:off x="5759350" y="3549350"/>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6" name="Google Shape;2806;p9"/>
            <p:cNvSpPr/>
            <p:nvPr/>
          </p:nvSpPr>
          <p:spPr>
            <a:xfrm>
              <a:off x="5759350" y="4301900"/>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7" name="Google Shape;2807;p9"/>
            <p:cNvSpPr/>
            <p:nvPr/>
          </p:nvSpPr>
          <p:spPr>
            <a:xfrm>
              <a:off x="5759350" y="5204975"/>
              <a:ext cx="121400" cy="121400"/>
            </a:xfrm>
            <a:custGeom>
              <a:rect b="b" l="l" r="r" t="t"/>
              <a:pathLst>
                <a:path extrusionOk="0" h="4856" w="4856">
                  <a:moveTo>
                    <a:pt x="0" y="0"/>
                  </a:moveTo>
                  <a:lnTo>
                    <a:pt x="0" y="4856"/>
                  </a:lnTo>
                  <a:lnTo>
                    <a:pt x="4855" y="4856"/>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8" name="Google Shape;2808;p9"/>
            <p:cNvSpPr/>
            <p:nvPr/>
          </p:nvSpPr>
          <p:spPr>
            <a:xfrm>
              <a:off x="5909850" y="388625"/>
              <a:ext cx="121400" cy="121400"/>
            </a:xfrm>
            <a:custGeom>
              <a:rect b="b" l="l" r="r" t="t"/>
              <a:pathLst>
                <a:path extrusionOk="0" h="4856" w="4856">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9" name="Google Shape;2809;p9"/>
            <p:cNvSpPr/>
            <p:nvPr/>
          </p:nvSpPr>
          <p:spPr>
            <a:xfrm>
              <a:off x="5909850" y="1141175"/>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0" name="Google Shape;2810;p9"/>
            <p:cNvSpPr/>
            <p:nvPr/>
          </p:nvSpPr>
          <p:spPr>
            <a:xfrm>
              <a:off x="5909850" y="1291700"/>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1" name="Google Shape;2811;p9"/>
            <p:cNvSpPr/>
            <p:nvPr/>
          </p:nvSpPr>
          <p:spPr>
            <a:xfrm>
              <a:off x="5909850" y="1442200"/>
              <a:ext cx="121400" cy="121400"/>
            </a:xfrm>
            <a:custGeom>
              <a:rect b="b" l="l" r="r" t="t"/>
              <a:pathLst>
                <a:path extrusionOk="0" h="4856" w="4856">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2" name="Google Shape;2812;p9"/>
            <p:cNvSpPr/>
            <p:nvPr/>
          </p:nvSpPr>
          <p:spPr>
            <a:xfrm>
              <a:off x="5909850" y="1743225"/>
              <a:ext cx="121400" cy="121400"/>
            </a:xfrm>
            <a:custGeom>
              <a:rect b="b" l="l" r="r" t="t"/>
              <a:pathLst>
                <a:path extrusionOk="0" h="4856" w="4856">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3" name="Google Shape;2813;p9"/>
            <p:cNvSpPr/>
            <p:nvPr/>
          </p:nvSpPr>
          <p:spPr>
            <a:xfrm>
              <a:off x="5909850" y="2044250"/>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4" name="Google Shape;2814;p9"/>
            <p:cNvSpPr/>
            <p:nvPr/>
          </p:nvSpPr>
          <p:spPr>
            <a:xfrm>
              <a:off x="5909850" y="2646275"/>
              <a:ext cx="121400" cy="121425"/>
            </a:xfrm>
            <a:custGeom>
              <a:rect b="b" l="l" r="r" t="t"/>
              <a:pathLst>
                <a:path extrusionOk="0" h="4857"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5" name="Google Shape;2815;p9"/>
            <p:cNvSpPr/>
            <p:nvPr/>
          </p:nvSpPr>
          <p:spPr>
            <a:xfrm>
              <a:off x="5909850" y="2947300"/>
              <a:ext cx="121400" cy="121425"/>
            </a:xfrm>
            <a:custGeom>
              <a:rect b="b" l="l" r="r" t="t"/>
              <a:pathLst>
                <a:path extrusionOk="0" h="4857"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6" name="Google Shape;2816;p9"/>
            <p:cNvSpPr/>
            <p:nvPr/>
          </p:nvSpPr>
          <p:spPr>
            <a:xfrm>
              <a:off x="5909850" y="3097825"/>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7" name="Google Shape;2817;p9"/>
            <p:cNvSpPr/>
            <p:nvPr/>
          </p:nvSpPr>
          <p:spPr>
            <a:xfrm>
              <a:off x="5909850" y="3248325"/>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8" name="Google Shape;2818;p9"/>
            <p:cNvSpPr/>
            <p:nvPr/>
          </p:nvSpPr>
          <p:spPr>
            <a:xfrm>
              <a:off x="5909850" y="3549350"/>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9" name="Google Shape;2819;p9"/>
            <p:cNvSpPr/>
            <p:nvPr/>
          </p:nvSpPr>
          <p:spPr>
            <a:xfrm>
              <a:off x="5909850" y="3699875"/>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0" name="Google Shape;2820;p9"/>
            <p:cNvSpPr/>
            <p:nvPr/>
          </p:nvSpPr>
          <p:spPr>
            <a:xfrm>
              <a:off x="5909850" y="3850375"/>
              <a:ext cx="121400" cy="121400"/>
            </a:xfrm>
            <a:custGeom>
              <a:rect b="b" l="l" r="r" t="t"/>
              <a:pathLst>
                <a:path extrusionOk="0" h="4856" w="4856">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1" name="Google Shape;2821;p9"/>
            <p:cNvSpPr/>
            <p:nvPr/>
          </p:nvSpPr>
          <p:spPr>
            <a:xfrm>
              <a:off x="5909850" y="4000875"/>
              <a:ext cx="121400" cy="121425"/>
            </a:xfrm>
            <a:custGeom>
              <a:rect b="b" l="l" r="r" t="t"/>
              <a:pathLst>
                <a:path extrusionOk="0" h="4857"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2" name="Google Shape;2822;p9"/>
            <p:cNvSpPr/>
            <p:nvPr/>
          </p:nvSpPr>
          <p:spPr>
            <a:xfrm>
              <a:off x="5909850" y="4301900"/>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3" name="Google Shape;2823;p9"/>
            <p:cNvSpPr/>
            <p:nvPr/>
          </p:nvSpPr>
          <p:spPr>
            <a:xfrm>
              <a:off x="5909850" y="4452425"/>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4" name="Google Shape;2824;p9"/>
            <p:cNvSpPr/>
            <p:nvPr/>
          </p:nvSpPr>
          <p:spPr>
            <a:xfrm>
              <a:off x="5909850" y="4903950"/>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5" name="Google Shape;2825;p9"/>
            <p:cNvSpPr/>
            <p:nvPr/>
          </p:nvSpPr>
          <p:spPr>
            <a:xfrm>
              <a:off x="5909850" y="5054450"/>
              <a:ext cx="121400" cy="121425"/>
            </a:xfrm>
            <a:custGeom>
              <a:rect b="b" l="l" r="r" t="t"/>
              <a:pathLst>
                <a:path extrusionOk="0" h="4857"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6" name="Google Shape;2826;p9"/>
            <p:cNvSpPr/>
            <p:nvPr/>
          </p:nvSpPr>
          <p:spPr>
            <a:xfrm>
              <a:off x="5909850" y="5204975"/>
              <a:ext cx="121400" cy="121400"/>
            </a:xfrm>
            <a:custGeom>
              <a:rect b="b" l="l" r="r" t="t"/>
              <a:pathLst>
                <a:path extrusionOk="0" h="4856" w="4856">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7" name="Google Shape;2827;p9"/>
            <p:cNvSpPr/>
            <p:nvPr/>
          </p:nvSpPr>
          <p:spPr>
            <a:xfrm>
              <a:off x="6060375" y="539125"/>
              <a:ext cx="121400" cy="121425"/>
            </a:xfrm>
            <a:custGeom>
              <a:rect b="b" l="l" r="r" t="t"/>
              <a:pathLst>
                <a:path extrusionOk="0" h="4857"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8" name="Google Shape;2828;p9"/>
            <p:cNvSpPr/>
            <p:nvPr/>
          </p:nvSpPr>
          <p:spPr>
            <a:xfrm>
              <a:off x="6060375" y="689650"/>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9" name="Google Shape;2829;p9"/>
            <p:cNvSpPr/>
            <p:nvPr/>
          </p:nvSpPr>
          <p:spPr>
            <a:xfrm>
              <a:off x="6060375" y="990675"/>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0" name="Google Shape;2830;p9"/>
            <p:cNvSpPr/>
            <p:nvPr/>
          </p:nvSpPr>
          <p:spPr>
            <a:xfrm>
              <a:off x="6060375" y="1291700"/>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1" name="Google Shape;2831;p9"/>
            <p:cNvSpPr/>
            <p:nvPr/>
          </p:nvSpPr>
          <p:spPr>
            <a:xfrm>
              <a:off x="6060375" y="1442200"/>
              <a:ext cx="121400" cy="121400"/>
            </a:xfrm>
            <a:custGeom>
              <a:rect b="b" l="l" r="r" t="t"/>
              <a:pathLst>
                <a:path extrusionOk="0" h="4856" w="4856">
                  <a:moveTo>
                    <a:pt x="0" y="0"/>
                  </a:moveTo>
                  <a:lnTo>
                    <a:pt x="0" y="4856"/>
                  </a:lnTo>
                  <a:lnTo>
                    <a:pt x="4855" y="4856"/>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2" name="Google Shape;2832;p9"/>
            <p:cNvSpPr/>
            <p:nvPr/>
          </p:nvSpPr>
          <p:spPr>
            <a:xfrm>
              <a:off x="6060375" y="1592700"/>
              <a:ext cx="121400" cy="121425"/>
            </a:xfrm>
            <a:custGeom>
              <a:rect b="b" l="l" r="r" t="t"/>
              <a:pathLst>
                <a:path extrusionOk="0" h="4857"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3" name="Google Shape;2833;p9"/>
            <p:cNvSpPr/>
            <p:nvPr/>
          </p:nvSpPr>
          <p:spPr>
            <a:xfrm>
              <a:off x="6060375" y="1743225"/>
              <a:ext cx="121400" cy="121400"/>
            </a:xfrm>
            <a:custGeom>
              <a:rect b="b" l="l" r="r" t="t"/>
              <a:pathLst>
                <a:path extrusionOk="0" h="4856" w="4856">
                  <a:moveTo>
                    <a:pt x="0" y="0"/>
                  </a:moveTo>
                  <a:lnTo>
                    <a:pt x="0" y="4856"/>
                  </a:lnTo>
                  <a:lnTo>
                    <a:pt x="4855" y="4856"/>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4" name="Google Shape;2834;p9"/>
            <p:cNvSpPr/>
            <p:nvPr/>
          </p:nvSpPr>
          <p:spPr>
            <a:xfrm>
              <a:off x="6060375" y="2194750"/>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5" name="Google Shape;2835;p9"/>
            <p:cNvSpPr/>
            <p:nvPr/>
          </p:nvSpPr>
          <p:spPr>
            <a:xfrm>
              <a:off x="6060375" y="2345275"/>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6" name="Google Shape;2836;p9"/>
            <p:cNvSpPr/>
            <p:nvPr/>
          </p:nvSpPr>
          <p:spPr>
            <a:xfrm>
              <a:off x="6060375" y="2495775"/>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7" name="Google Shape;2837;p9"/>
            <p:cNvSpPr/>
            <p:nvPr/>
          </p:nvSpPr>
          <p:spPr>
            <a:xfrm>
              <a:off x="6060375" y="2646275"/>
              <a:ext cx="121400" cy="121425"/>
            </a:xfrm>
            <a:custGeom>
              <a:rect b="b" l="l" r="r" t="t"/>
              <a:pathLst>
                <a:path extrusionOk="0" h="4857"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8" name="Google Shape;2838;p9"/>
            <p:cNvSpPr/>
            <p:nvPr/>
          </p:nvSpPr>
          <p:spPr>
            <a:xfrm>
              <a:off x="6060375" y="2796800"/>
              <a:ext cx="121400" cy="121400"/>
            </a:xfrm>
            <a:custGeom>
              <a:rect b="b" l="l" r="r" t="t"/>
              <a:pathLst>
                <a:path extrusionOk="0" h="4856" w="4856">
                  <a:moveTo>
                    <a:pt x="0" y="0"/>
                  </a:moveTo>
                  <a:lnTo>
                    <a:pt x="0" y="4856"/>
                  </a:lnTo>
                  <a:lnTo>
                    <a:pt x="4855" y="4856"/>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9" name="Google Shape;2839;p9"/>
            <p:cNvSpPr/>
            <p:nvPr/>
          </p:nvSpPr>
          <p:spPr>
            <a:xfrm>
              <a:off x="6060375" y="2947300"/>
              <a:ext cx="121400" cy="121425"/>
            </a:xfrm>
            <a:custGeom>
              <a:rect b="b" l="l" r="r" t="t"/>
              <a:pathLst>
                <a:path extrusionOk="0" h="4857"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0" name="Google Shape;2840;p9"/>
            <p:cNvSpPr/>
            <p:nvPr/>
          </p:nvSpPr>
          <p:spPr>
            <a:xfrm>
              <a:off x="6060375" y="3097825"/>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1" name="Google Shape;2841;p9"/>
            <p:cNvSpPr/>
            <p:nvPr/>
          </p:nvSpPr>
          <p:spPr>
            <a:xfrm>
              <a:off x="6060375" y="3248325"/>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2" name="Google Shape;2842;p9"/>
            <p:cNvSpPr/>
            <p:nvPr/>
          </p:nvSpPr>
          <p:spPr>
            <a:xfrm>
              <a:off x="6060375" y="3398850"/>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3" name="Google Shape;2843;p9"/>
            <p:cNvSpPr/>
            <p:nvPr/>
          </p:nvSpPr>
          <p:spPr>
            <a:xfrm>
              <a:off x="6060375" y="3549350"/>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4" name="Google Shape;2844;p9"/>
            <p:cNvSpPr/>
            <p:nvPr/>
          </p:nvSpPr>
          <p:spPr>
            <a:xfrm>
              <a:off x="6060375" y="3850375"/>
              <a:ext cx="121400" cy="121400"/>
            </a:xfrm>
            <a:custGeom>
              <a:rect b="b" l="l" r="r" t="t"/>
              <a:pathLst>
                <a:path extrusionOk="0" h="4856" w="4856">
                  <a:moveTo>
                    <a:pt x="0" y="0"/>
                  </a:moveTo>
                  <a:lnTo>
                    <a:pt x="0" y="4856"/>
                  </a:lnTo>
                  <a:lnTo>
                    <a:pt x="4855" y="4856"/>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5" name="Google Shape;2845;p9"/>
            <p:cNvSpPr/>
            <p:nvPr/>
          </p:nvSpPr>
          <p:spPr>
            <a:xfrm>
              <a:off x="6060375" y="4151400"/>
              <a:ext cx="121400" cy="121400"/>
            </a:xfrm>
            <a:custGeom>
              <a:rect b="b" l="l" r="r" t="t"/>
              <a:pathLst>
                <a:path extrusionOk="0" h="4856" w="4856">
                  <a:moveTo>
                    <a:pt x="0" y="0"/>
                  </a:moveTo>
                  <a:lnTo>
                    <a:pt x="0" y="4856"/>
                  </a:lnTo>
                  <a:lnTo>
                    <a:pt x="4855" y="4856"/>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6" name="Google Shape;2846;p9"/>
            <p:cNvSpPr/>
            <p:nvPr/>
          </p:nvSpPr>
          <p:spPr>
            <a:xfrm>
              <a:off x="6060375" y="4301900"/>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7" name="Google Shape;2847;p9"/>
            <p:cNvSpPr/>
            <p:nvPr/>
          </p:nvSpPr>
          <p:spPr>
            <a:xfrm>
              <a:off x="6060375" y="4452425"/>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8" name="Google Shape;2848;p9"/>
            <p:cNvSpPr/>
            <p:nvPr/>
          </p:nvSpPr>
          <p:spPr>
            <a:xfrm>
              <a:off x="6060375" y="4602925"/>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9" name="Google Shape;2849;p9"/>
            <p:cNvSpPr/>
            <p:nvPr/>
          </p:nvSpPr>
          <p:spPr>
            <a:xfrm>
              <a:off x="6060375" y="4903950"/>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0" name="Google Shape;2850;p9"/>
            <p:cNvSpPr/>
            <p:nvPr/>
          </p:nvSpPr>
          <p:spPr>
            <a:xfrm>
              <a:off x="6060375" y="5054450"/>
              <a:ext cx="121400" cy="121425"/>
            </a:xfrm>
            <a:custGeom>
              <a:rect b="b" l="l" r="r" t="t"/>
              <a:pathLst>
                <a:path extrusionOk="0" h="4857"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1" name="Google Shape;2851;p9"/>
            <p:cNvSpPr/>
            <p:nvPr/>
          </p:nvSpPr>
          <p:spPr>
            <a:xfrm>
              <a:off x="6060375" y="5204975"/>
              <a:ext cx="121400" cy="121400"/>
            </a:xfrm>
            <a:custGeom>
              <a:rect b="b" l="l" r="r" t="t"/>
              <a:pathLst>
                <a:path extrusionOk="0" h="4856" w="4856">
                  <a:moveTo>
                    <a:pt x="0" y="0"/>
                  </a:moveTo>
                  <a:lnTo>
                    <a:pt x="0" y="4856"/>
                  </a:lnTo>
                  <a:lnTo>
                    <a:pt x="4855" y="4856"/>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2" name="Google Shape;2852;p9"/>
            <p:cNvSpPr/>
            <p:nvPr/>
          </p:nvSpPr>
          <p:spPr>
            <a:xfrm>
              <a:off x="6060375" y="5355475"/>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3" name="Google Shape;2853;p9"/>
            <p:cNvSpPr/>
            <p:nvPr/>
          </p:nvSpPr>
          <p:spPr>
            <a:xfrm>
              <a:off x="6210875" y="539125"/>
              <a:ext cx="121400" cy="121425"/>
            </a:xfrm>
            <a:custGeom>
              <a:rect b="b" l="l" r="r" t="t"/>
              <a:pathLst>
                <a:path extrusionOk="0" h="4857"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4" name="Google Shape;2854;p9"/>
            <p:cNvSpPr/>
            <p:nvPr/>
          </p:nvSpPr>
          <p:spPr>
            <a:xfrm>
              <a:off x="6210875" y="990675"/>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5" name="Google Shape;2855;p9"/>
            <p:cNvSpPr/>
            <p:nvPr/>
          </p:nvSpPr>
          <p:spPr>
            <a:xfrm>
              <a:off x="6210875" y="1141175"/>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6" name="Google Shape;2856;p9"/>
            <p:cNvSpPr/>
            <p:nvPr/>
          </p:nvSpPr>
          <p:spPr>
            <a:xfrm>
              <a:off x="6210875" y="1291700"/>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7" name="Google Shape;2857;p9"/>
            <p:cNvSpPr/>
            <p:nvPr/>
          </p:nvSpPr>
          <p:spPr>
            <a:xfrm>
              <a:off x="6210875" y="1592700"/>
              <a:ext cx="121400" cy="121425"/>
            </a:xfrm>
            <a:custGeom>
              <a:rect b="b" l="l" r="r" t="t"/>
              <a:pathLst>
                <a:path extrusionOk="0" h="4857"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8" name="Google Shape;2858;p9"/>
            <p:cNvSpPr/>
            <p:nvPr/>
          </p:nvSpPr>
          <p:spPr>
            <a:xfrm>
              <a:off x="6210875" y="1893725"/>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9" name="Google Shape;2859;p9"/>
            <p:cNvSpPr/>
            <p:nvPr/>
          </p:nvSpPr>
          <p:spPr>
            <a:xfrm>
              <a:off x="6210875" y="2044250"/>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0" name="Google Shape;2860;p9"/>
            <p:cNvSpPr/>
            <p:nvPr/>
          </p:nvSpPr>
          <p:spPr>
            <a:xfrm>
              <a:off x="6210875" y="2194750"/>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1" name="Google Shape;2861;p9"/>
            <p:cNvSpPr/>
            <p:nvPr/>
          </p:nvSpPr>
          <p:spPr>
            <a:xfrm>
              <a:off x="6210875" y="2495775"/>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2" name="Google Shape;2862;p9"/>
            <p:cNvSpPr/>
            <p:nvPr/>
          </p:nvSpPr>
          <p:spPr>
            <a:xfrm>
              <a:off x="6210875" y="2796800"/>
              <a:ext cx="121400" cy="121400"/>
            </a:xfrm>
            <a:custGeom>
              <a:rect b="b" l="l" r="r" t="t"/>
              <a:pathLst>
                <a:path extrusionOk="0" h="4856" w="4856">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3" name="Google Shape;2863;p9"/>
            <p:cNvSpPr/>
            <p:nvPr/>
          </p:nvSpPr>
          <p:spPr>
            <a:xfrm>
              <a:off x="6210875" y="3097825"/>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4" name="Google Shape;2864;p9"/>
            <p:cNvSpPr/>
            <p:nvPr/>
          </p:nvSpPr>
          <p:spPr>
            <a:xfrm>
              <a:off x="6210875" y="3398850"/>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5" name="Google Shape;2865;p9"/>
            <p:cNvSpPr/>
            <p:nvPr/>
          </p:nvSpPr>
          <p:spPr>
            <a:xfrm>
              <a:off x="6210875" y="3549350"/>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6" name="Google Shape;2866;p9"/>
            <p:cNvSpPr/>
            <p:nvPr/>
          </p:nvSpPr>
          <p:spPr>
            <a:xfrm>
              <a:off x="6210875" y="4000875"/>
              <a:ext cx="121400" cy="121425"/>
            </a:xfrm>
            <a:custGeom>
              <a:rect b="b" l="l" r="r" t="t"/>
              <a:pathLst>
                <a:path extrusionOk="0" h="4857"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7" name="Google Shape;2867;p9"/>
            <p:cNvSpPr/>
            <p:nvPr/>
          </p:nvSpPr>
          <p:spPr>
            <a:xfrm>
              <a:off x="6210875" y="4151400"/>
              <a:ext cx="121400" cy="121400"/>
            </a:xfrm>
            <a:custGeom>
              <a:rect b="b" l="l" r="r" t="t"/>
              <a:pathLst>
                <a:path extrusionOk="0" h="4856" w="4856">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8" name="Google Shape;2868;p9"/>
            <p:cNvSpPr/>
            <p:nvPr/>
          </p:nvSpPr>
          <p:spPr>
            <a:xfrm>
              <a:off x="6210875" y="4301900"/>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9" name="Google Shape;2869;p9"/>
            <p:cNvSpPr/>
            <p:nvPr/>
          </p:nvSpPr>
          <p:spPr>
            <a:xfrm>
              <a:off x="6210875" y="4452425"/>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0" name="Google Shape;2870;p9"/>
            <p:cNvSpPr/>
            <p:nvPr/>
          </p:nvSpPr>
          <p:spPr>
            <a:xfrm>
              <a:off x="6210875" y="4602925"/>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1" name="Google Shape;2871;p9"/>
            <p:cNvSpPr/>
            <p:nvPr/>
          </p:nvSpPr>
          <p:spPr>
            <a:xfrm>
              <a:off x="6210875" y="4903950"/>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2" name="Google Shape;2872;p9"/>
            <p:cNvSpPr/>
            <p:nvPr/>
          </p:nvSpPr>
          <p:spPr>
            <a:xfrm>
              <a:off x="6210875" y="5054450"/>
              <a:ext cx="121400" cy="121425"/>
            </a:xfrm>
            <a:custGeom>
              <a:rect b="b" l="l" r="r" t="t"/>
              <a:pathLst>
                <a:path extrusionOk="0" h="4857"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3" name="Google Shape;2873;p9"/>
            <p:cNvSpPr/>
            <p:nvPr/>
          </p:nvSpPr>
          <p:spPr>
            <a:xfrm>
              <a:off x="6361375" y="388625"/>
              <a:ext cx="121425" cy="121400"/>
            </a:xfrm>
            <a:custGeom>
              <a:rect b="b" l="l" r="r" t="t"/>
              <a:pathLst>
                <a:path extrusionOk="0" h="4856" w="4857">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4" name="Google Shape;2874;p9"/>
            <p:cNvSpPr/>
            <p:nvPr/>
          </p:nvSpPr>
          <p:spPr>
            <a:xfrm>
              <a:off x="6361375" y="539125"/>
              <a:ext cx="121425" cy="121425"/>
            </a:xfrm>
            <a:custGeom>
              <a:rect b="b" l="l" r="r" t="t"/>
              <a:pathLst>
                <a:path extrusionOk="0" h="4857"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5" name="Google Shape;2875;p9"/>
            <p:cNvSpPr/>
            <p:nvPr/>
          </p:nvSpPr>
          <p:spPr>
            <a:xfrm>
              <a:off x="6361375" y="990675"/>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6" name="Google Shape;2876;p9"/>
            <p:cNvSpPr/>
            <p:nvPr/>
          </p:nvSpPr>
          <p:spPr>
            <a:xfrm>
              <a:off x="6361375" y="1291700"/>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7" name="Google Shape;2877;p9"/>
            <p:cNvSpPr/>
            <p:nvPr/>
          </p:nvSpPr>
          <p:spPr>
            <a:xfrm>
              <a:off x="6361375" y="1592700"/>
              <a:ext cx="121425" cy="121425"/>
            </a:xfrm>
            <a:custGeom>
              <a:rect b="b" l="l" r="r" t="t"/>
              <a:pathLst>
                <a:path extrusionOk="0" h="4857"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8" name="Google Shape;2878;p9"/>
            <p:cNvSpPr/>
            <p:nvPr/>
          </p:nvSpPr>
          <p:spPr>
            <a:xfrm>
              <a:off x="6361375" y="2044250"/>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9" name="Google Shape;2879;p9"/>
            <p:cNvSpPr/>
            <p:nvPr/>
          </p:nvSpPr>
          <p:spPr>
            <a:xfrm>
              <a:off x="6361375" y="2345275"/>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0" name="Google Shape;2880;p9"/>
            <p:cNvSpPr/>
            <p:nvPr/>
          </p:nvSpPr>
          <p:spPr>
            <a:xfrm>
              <a:off x="6361375" y="2796800"/>
              <a:ext cx="121425" cy="121400"/>
            </a:xfrm>
            <a:custGeom>
              <a:rect b="b" l="l" r="r" t="t"/>
              <a:pathLst>
                <a:path extrusionOk="0" h="4856" w="4857">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1" name="Google Shape;2881;p9"/>
            <p:cNvSpPr/>
            <p:nvPr/>
          </p:nvSpPr>
          <p:spPr>
            <a:xfrm>
              <a:off x="6361375" y="3097825"/>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2" name="Google Shape;2882;p9"/>
            <p:cNvSpPr/>
            <p:nvPr/>
          </p:nvSpPr>
          <p:spPr>
            <a:xfrm>
              <a:off x="6361375" y="3248325"/>
              <a:ext cx="121425" cy="121400"/>
            </a:xfrm>
            <a:custGeom>
              <a:rect b="b" l="l" r="r" t="t"/>
              <a:pathLst>
                <a:path extrusionOk="0" h="4856"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3" name="Google Shape;2883;p9"/>
            <p:cNvSpPr/>
            <p:nvPr/>
          </p:nvSpPr>
          <p:spPr>
            <a:xfrm>
              <a:off x="6361375" y="3549350"/>
              <a:ext cx="121425" cy="121400"/>
            </a:xfrm>
            <a:custGeom>
              <a:rect b="b" l="l" r="r" t="t"/>
              <a:pathLst>
                <a:path extrusionOk="0" h="4856"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4" name="Google Shape;2884;p9"/>
            <p:cNvSpPr/>
            <p:nvPr/>
          </p:nvSpPr>
          <p:spPr>
            <a:xfrm>
              <a:off x="6361375" y="3699875"/>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5" name="Google Shape;2885;p9"/>
            <p:cNvSpPr/>
            <p:nvPr/>
          </p:nvSpPr>
          <p:spPr>
            <a:xfrm>
              <a:off x="6361375" y="3850375"/>
              <a:ext cx="121425" cy="121400"/>
            </a:xfrm>
            <a:custGeom>
              <a:rect b="b" l="l" r="r" t="t"/>
              <a:pathLst>
                <a:path extrusionOk="0" h="4856" w="4857">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6" name="Google Shape;2886;p9"/>
            <p:cNvSpPr/>
            <p:nvPr/>
          </p:nvSpPr>
          <p:spPr>
            <a:xfrm>
              <a:off x="6361375" y="4151400"/>
              <a:ext cx="121425" cy="121400"/>
            </a:xfrm>
            <a:custGeom>
              <a:rect b="b" l="l" r="r" t="t"/>
              <a:pathLst>
                <a:path extrusionOk="0" h="4856" w="4857">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7" name="Google Shape;2887;p9"/>
            <p:cNvSpPr/>
            <p:nvPr/>
          </p:nvSpPr>
          <p:spPr>
            <a:xfrm>
              <a:off x="6361375" y="4301900"/>
              <a:ext cx="121425" cy="121400"/>
            </a:xfrm>
            <a:custGeom>
              <a:rect b="b" l="l" r="r" t="t"/>
              <a:pathLst>
                <a:path extrusionOk="0" h="4856"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8" name="Google Shape;2888;p9"/>
            <p:cNvSpPr/>
            <p:nvPr/>
          </p:nvSpPr>
          <p:spPr>
            <a:xfrm>
              <a:off x="6361375" y="4753450"/>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9" name="Google Shape;2889;p9"/>
            <p:cNvSpPr/>
            <p:nvPr/>
          </p:nvSpPr>
          <p:spPr>
            <a:xfrm>
              <a:off x="6361375" y="5054450"/>
              <a:ext cx="121425" cy="121425"/>
            </a:xfrm>
            <a:custGeom>
              <a:rect b="b" l="l" r="r" t="t"/>
              <a:pathLst>
                <a:path extrusionOk="0" h="4857"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0" name="Google Shape;2890;p9"/>
            <p:cNvSpPr/>
            <p:nvPr/>
          </p:nvSpPr>
          <p:spPr>
            <a:xfrm>
              <a:off x="6361375" y="5204975"/>
              <a:ext cx="121425" cy="121400"/>
            </a:xfrm>
            <a:custGeom>
              <a:rect b="b" l="l" r="r" t="t"/>
              <a:pathLst>
                <a:path extrusionOk="0" h="4856" w="4857">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1" name="Google Shape;2891;p9"/>
            <p:cNvSpPr/>
            <p:nvPr/>
          </p:nvSpPr>
          <p:spPr>
            <a:xfrm>
              <a:off x="6511900" y="388625"/>
              <a:ext cx="121400" cy="121400"/>
            </a:xfrm>
            <a:custGeom>
              <a:rect b="b" l="l" r="r" t="t"/>
              <a:pathLst>
                <a:path extrusionOk="0" h="4856" w="4856">
                  <a:moveTo>
                    <a:pt x="0" y="0"/>
                  </a:moveTo>
                  <a:lnTo>
                    <a:pt x="0"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2" name="Google Shape;2892;p9"/>
            <p:cNvSpPr/>
            <p:nvPr/>
          </p:nvSpPr>
          <p:spPr>
            <a:xfrm>
              <a:off x="6511900" y="1291700"/>
              <a:ext cx="121400" cy="121400"/>
            </a:xfrm>
            <a:custGeom>
              <a:rect b="b" l="l" r="r" t="t"/>
              <a:pathLst>
                <a:path extrusionOk="0" h="4856" w="4856">
                  <a:moveTo>
                    <a:pt x="0" y="0"/>
                  </a:moveTo>
                  <a:lnTo>
                    <a:pt x="0"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3" name="Google Shape;2893;p9"/>
            <p:cNvSpPr/>
            <p:nvPr/>
          </p:nvSpPr>
          <p:spPr>
            <a:xfrm>
              <a:off x="6511900" y="2044250"/>
              <a:ext cx="121400" cy="121400"/>
            </a:xfrm>
            <a:custGeom>
              <a:rect b="b" l="l" r="r" t="t"/>
              <a:pathLst>
                <a:path extrusionOk="0" h="4856" w="4856">
                  <a:moveTo>
                    <a:pt x="0" y="0"/>
                  </a:moveTo>
                  <a:lnTo>
                    <a:pt x="0"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4" name="Google Shape;2894;p9"/>
            <p:cNvSpPr/>
            <p:nvPr/>
          </p:nvSpPr>
          <p:spPr>
            <a:xfrm>
              <a:off x="6511900" y="2796800"/>
              <a:ext cx="121400" cy="121400"/>
            </a:xfrm>
            <a:custGeom>
              <a:rect b="b" l="l" r="r" t="t"/>
              <a:pathLst>
                <a:path extrusionOk="0" h="4856" w="4856">
                  <a:moveTo>
                    <a:pt x="0" y="0"/>
                  </a:moveTo>
                  <a:lnTo>
                    <a:pt x="0"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5" name="Google Shape;2895;p9"/>
            <p:cNvSpPr/>
            <p:nvPr/>
          </p:nvSpPr>
          <p:spPr>
            <a:xfrm>
              <a:off x="6511900" y="3699875"/>
              <a:ext cx="121400" cy="121400"/>
            </a:xfrm>
            <a:custGeom>
              <a:rect b="b" l="l" r="r" t="t"/>
              <a:pathLst>
                <a:path extrusionOk="0" h="4856" w="4856">
                  <a:moveTo>
                    <a:pt x="0" y="0"/>
                  </a:moveTo>
                  <a:lnTo>
                    <a:pt x="0"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6" name="Google Shape;2896;p9"/>
            <p:cNvSpPr/>
            <p:nvPr/>
          </p:nvSpPr>
          <p:spPr>
            <a:xfrm>
              <a:off x="6511900" y="4452425"/>
              <a:ext cx="121400" cy="121400"/>
            </a:xfrm>
            <a:custGeom>
              <a:rect b="b" l="l" r="r" t="t"/>
              <a:pathLst>
                <a:path extrusionOk="0" h="4856" w="4856">
                  <a:moveTo>
                    <a:pt x="0" y="0"/>
                  </a:moveTo>
                  <a:lnTo>
                    <a:pt x="0"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7" name="Google Shape;2897;p9"/>
            <p:cNvSpPr/>
            <p:nvPr/>
          </p:nvSpPr>
          <p:spPr>
            <a:xfrm>
              <a:off x="6511900" y="4602925"/>
              <a:ext cx="121400" cy="121400"/>
            </a:xfrm>
            <a:custGeom>
              <a:rect b="b" l="l" r="r" t="t"/>
              <a:pathLst>
                <a:path extrusionOk="0" h="4856" w="4856">
                  <a:moveTo>
                    <a:pt x="0" y="1"/>
                  </a:moveTo>
                  <a:lnTo>
                    <a:pt x="0"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8" name="Google Shape;2898;p9"/>
            <p:cNvSpPr/>
            <p:nvPr/>
          </p:nvSpPr>
          <p:spPr>
            <a:xfrm>
              <a:off x="6511900" y="5204975"/>
              <a:ext cx="121400" cy="121400"/>
            </a:xfrm>
            <a:custGeom>
              <a:rect b="b" l="l" r="r" t="t"/>
              <a:pathLst>
                <a:path extrusionOk="0" h="4856" w="4856">
                  <a:moveTo>
                    <a:pt x="0" y="0"/>
                  </a:moveTo>
                  <a:lnTo>
                    <a:pt x="0"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9" name="Google Shape;2899;p9"/>
            <p:cNvSpPr/>
            <p:nvPr/>
          </p:nvSpPr>
          <p:spPr>
            <a:xfrm>
              <a:off x="6662400" y="689650"/>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0" name="Google Shape;2900;p9"/>
            <p:cNvSpPr/>
            <p:nvPr/>
          </p:nvSpPr>
          <p:spPr>
            <a:xfrm>
              <a:off x="6662400" y="1592700"/>
              <a:ext cx="121400" cy="121425"/>
            </a:xfrm>
            <a:custGeom>
              <a:rect b="b" l="l" r="r" t="t"/>
              <a:pathLst>
                <a:path extrusionOk="0" h="4857"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1" name="Google Shape;2901;p9"/>
            <p:cNvSpPr/>
            <p:nvPr/>
          </p:nvSpPr>
          <p:spPr>
            <a:xfrm>
              <a:off x="6662400" y="2646275"/>
              <a:ext cx="121400" cy="121425"/>
            </a:xfrm>
            <a:custGeom>
              <a:rect b="b" l="l" r="r" t="t"/>
              <a:pathLst>
                <a:path extrusionOk="0" h="4857"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02" name="Google Shape;2902;p9"/>
          <p:cNvGrpSpPr/>
          <p:nvPr/>
        </p:nvGrpSpPr>
        <p:grpSpPr>
          <a:xfrm rot="10800000">
            <a:off x="7682451" y="28707"/>
            <a:ext cx="1140783" cy="5086302"/>
            <a:chOff x="5608825" y="238125"/>
            <a:chExt cx="1174975" cy="5238750"/>
          </a:xfrm>
        </p:grpSpPr>
        <p:sp>
          <p:nvSpPr>
            <p:cNvPr id="2903" name="Google Shape;2903;p9"/>
            <p:cNvSpPr/>
            <p:nvPr/>
          </p:nvSpPr>
          <p:spPr>
            <a:xfrm>
              <a:off x="5608825" y="388625"/>
              <a:ext cx="121400" cy="121400"/>
            </a:xfrm>
            <a:custGeom>
              <a:rect b="b" l="l" r="r" t="t"/>
              <a:pathLst>
                <a:path extrusionOk="0" h="4856" w="4856">
                  <a:moveTo>
                    <a:pt x="1" y="0"/>
                  </a:moveTo>
                  <a:lnTo>
                    <a:pt x="1" y="4856"/>
                  </a:lnTo>
                  <a:lnTo>
                    <a:pt x="4856" y="4856"/>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4" name="Google Shape;2904;p9"/>
            <p:cNvSpPr/>
            <p:nvPr/>
          </p:nvSpPr>
          <p:spPr>
            <a:xfrm>
              <a:off x="5608825" y="2345275"/>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5" name="Google Shape;2905;p9"/>
            <p:cNvSpPr/>
            <p:nvPr/>
          </p:nvSpPr>
          <p:spPr>
            <a:xfrm>
              <a:off x="5608825" y="2796800"/>
              <a:ext cx="121400" cy="121400"/>
            </a:xfrm>
            <a:custGeom>
              <a:rect b="b" l="l" r="r" t="t"/>
              <a:pathLst>
                <a:path extrusionOk="0" h="4856" w="4856">
                  <a:moveTo>
                    <a:pt x="1" y="0"/>
                  </a:moveTo>
                  <a:lnTo>
                    <a:pt x="1" y="4856"/>
                  </a:lnTo>
                  <a:lnTo>
                    <a:pt x="4856" y="4856"/>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6" name="Google Shape;2906;p9"/>
            <p:cNvSpPr/>
            <p:nvPr/>
          </p:nvSpPr>
          <p:spPr>
            <a:xfrm>
              <a:off x="5608825" y="4151400"/>
              <a:ext cx="121400" cy="121400"/>
            </a:xfrm>
            <a:custGeom>
              <a:rect b="b" l="l" r="r" t="t"/>
              <a:pathLst>
                <a:path extrusionOk="0" h="4856" w="4856">
                  <a:moveTo>
                    <a:pt x="1" y="0"/>
                  </a:moveTo>
                  <a:lnTo>
                    <a:pt x="1" y="4856"/>
                  </a:lnTo>
                  <a:lnTo>
                    <a:pt x="4856" y="4856"/>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7" name="Google Shape;2907;p9"/>
            <p:cNvSpPr/>
            <p:nvPr/>
          </p:nvSpPr>
          <p:spPr>
            <a:xfrm>
              <a:off x="5759350" y="388625"/>
              <a:ext cx="121400" cy="121400"/>
            </a:xfrm>
            <a:custGeom>
              <a:rect b="b" l="l" r="r" t="t"/>
              <a:pathLst>
                <a:path extrusionOk="0" h="4856" w="4856">
                  <a:moveTo>
                    <a:pt x="0" y="0"/>
                  </a:moveTo>
                  <a:lnTo>
                    <a:pt x="0" y="4856"/>
                  </a:lnTo>
                  <a:lnTo>
                    <a:pt x="4855" y="4856"/>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8" name="Google Shape;2908;p9"/>
            <p:cNvSpPr/>
            <p:nvPr/>
          </p:nvSpPr>
          <p:spPr>
            <a:xfrm>
              <a:off x="5759350" y="689650"/>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9" name="Google Shape;2909;p9"/>
            <p:cNvSpPr/>
            <p:nvPr/>
          </p:nvSpPr>
          <p:spPr>
            <a:xfrm>
              <a:off x="5759350" y="990675"/>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0" name="Google Shape;2910;p9"/>
            <p:cNvSpPr/>
            <p:nvPr/>
          </p:nvSpPr>
          <p:spPr>
            <a:xfrm>
              <a:off x="5759350" y="1592700"/>
              <a:ext cx="121400" cy="121425"/>
            </a:xfrm>
            <a:custGeom>
              <a:rect b="b" l="l" r="r" t="t"/>
              <a:pathLst>
                <a:path extrusionOk="0" h="4857"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1" name="Google Shape;2911;p9"/>
            <p:cNvSpPr/>
            <p:nvPr/>
          </p:nvSpPr>
          <p:spPr>
            <a:xfrm>
              <a:off x="5759350" y="1743225"/>
              <a:ext cx="121400" cy="121400"/>
            </a:xfrm>
            <a:custGeom>
              <a:rect b="b" l="l" r="r" t="t"/>
              <a:pathLst>
                <a:path extrusionOk="0" h="4856" w="4856">
                  <a:moveTo>
                    <a:pt x="0" y="0"/>
                  </a:moveTo>
                  <a:lnTo>
                    <a:pt x="0" y="4856"/>
                  </a:lnTo>
                  <a:lnTo>
                    <a:pt x="4855" y="4856"/>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2" name="Google Shape;2912;p9"/>
            <p:cNvSpPr/>
            <p:nvPr/>
          </p:nvSpPr>
          <p:spPr>
            <a:xfrm>
              <a:off x="5759350" y="2044250"/>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3" name="Google Shape;2913;p9"/>
            <p:cNvSpPr/>
            <p:nvPr/>
          </p:nvSpPr>
          <p:spPr>
            <a:xfrm>
              <a:off x="5759350" y="2194750"/>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4" name="Google Shape;2914;p9"/>
            <p:cNvSpPr/>
            <p:nvPr/>
          </p:nvSpPr>
          <p:spPr>
            <a:xfrm>
              <a:off x="5759350" y="2345275"/>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5" name="Google Shape;2915;p9"/>
            <p:cNvSpPr/>
            <p:nvPr/>
          </p:nvSpPr>
          <p:spPr>
            <a:xfrm>
              <a:off x="5759350" y="2947300"/>
              <a:ext cx="121400" cy="121425"/>
            </a:xfrm>
            <a:custGeom>
              <a:rect b="b" l="l" r="r" t="t"/>
              <a:pathLst>
                <a:path extrusionOk="0" h="4857"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6" name="Google Shape;2916;p9"/>
            <p:cNvSpPr/>
            <p:nvPr/>
          </p:nvSpPr>
          <p:spPr>
            <a:xfrm>
              <a:off x="5759350" y="3097825"/>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7" name="Google Shape;2917;p9"/>
            <p:cNvSpPr/>
            <p:nvPr/>
          </p:nvSpPr>
          <p:spPr>
            <a:xfrm>
              <a:off x="5759350" y="3248325"/>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8" name="Google Shape;2918;p9"/>
            <p:cNvSpPr/>
            <p:nvPr/>
          </p:nvSpPr>
          <p:spPr>
            <a:xfrm>
              <a:off x="5759350" y="3850375"/>
              <a:ext cx="121400" cy="121400"/>
            </a:xfrm>
            <a:custGeom>
              <a:rect b="b" l="l" r="r" t="t"/>
              <a:pathLst>
                <a:path extrusionOk="0" h="4856" w="4856">
                  <a:moveTo>
                    <a:pt x="0" y="0"/>
                  </a:moveTo>
                  <a:lnTo>
                    <a:pt x="0" y="4856"/>
                  </a:lnTo>
                  <a:lnTo>
                    <a:pt x="4855" y="4856"/>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9" name="Google Shape;2919;p9"/>
            <p:cNvSpPr/>
            <p:nvPr/>
          </p:nvSpPr>
          <p:spPr>
            <a:xfrm>
              <a:off x="5759350" y="4000875"/>
              <a:ext cx="121400" cy="121425"/>
            </a:xfrm>
            <a:custGeom>
              <a:rect b="b" l="l" r="r" t="t"/>
              <a:pathLst>
                <a:path extrusionOk="0" h="4857"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0" name="Google Shape;2920;p9"/>
            <p:cNvSpPr/>
            <p:nvPr/>
          </p:nvSpPr>
          <p:spPr>
            <a:xfrm>
              <a:off x="5759350" y="4452425"/>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1" name="Google Shape;2921;p9"/>
            <p:cNvSpPr/>
            <p:nvPr/>
          </p:nvSpPr>
          <p:spPr>
            <a:xfrm>
              <a:off x="5759350" y="4602925"/>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2" name="Google Shape;2922;p9"/>
            <p:cNvSpPr/>
            <p:nvPr/>
          </p:nvSpPr>
          <p:spPr>
            <a:xfrm>
              <a:off x="5759350" y="4753450"/>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3" name="Google Shape;2923;p9"/>
            <p:cNvSpPr/>
            <p:nvPr/>
          </p:nvSpPr>
          <p:spPr>
            <a:xfrm>
              <a:off x="5759350" y="5054450"/>
              <a:ext cx="121400" cy="121425"/>
            </a:xfrm>
            <a:custGeom>
              <a:rect b="b" l="l" r="r" t="t"/>
              <a:pathLst>
                <a:path extrusionOk="0" h="4857"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4" name="Google Shape;2924;p9"/>
            <p:cNvSpPr/>
            <p:nvPr/>
          </p:nvSpPr>
          <p:spPr>
            <a:xfrm>
              <a:off x="5909850" y="238125"/>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5" name="Google Shape;2925;p9"/>
            <p:cNvSpPr/>
            <p:nvPr/>
          </p:nvSpPr>
          <p:spPr>
            <a:xfrm>
              <a:off x="5909850" y="539125"/>
              <a:ext cx="121400" cy="121425"/>
            </a:xfrm>
            <a:custGeom>
              <a:rect b="b" l="l" r="r" t="t"/>
              <a:pathLst>
                <a:path extrusionOk="0" h="4857"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6" name="Google Shape;2926;p9"/>
            <p:cNvSpPr/>
            <p:nvPr/>
          </p:nvSpPr>
          <p:spPr>
            <a:xfrm>
              <a:off x="5909850" y="840150"/>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7" name="Google Shape;2927;p9"/>
            <p:cNvSpPr/>
            <p:nvPr/>
          </p:nvSpPr>
          <p:spPr>
            <a:xfrm>
              <a:off x="5909850" y="990675"/>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8" name="Google Shape;2928;p9"/>
            <p:cNvSpPr/>
            <p:nvPr/>
          </p:nvSpPr>
          <p:spPr>
            <a:xfrm>
              <a:off x="5909850" y="1592700"/>
              <a:ext cx="121400" cy="121425"/>
            </a:xfrm>
            <a:custGeom>
              <a:rect b="b" l="l" r="r" t="t"/>
              <a:pathLst>
                <a:path extrusionOk="0" h="4857"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9" name="Google Shape;2929;p9"/>
            <p:cNvSpPr/>
            <p:nvPr/>
          </p:nvSpPr>
          <p:spPr>
            <a:xfrm>
              <a:off x="5909850" y="2194750"/>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0" name="Google Shape;2930;p9"/>
            <p:cNvSpPr/>
            <p:nvPr/>
          </p:nvSpPr>
          <p:spPr>
            <a:xfrm>
              <a:off x="5909850" y="2345275"/>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1" name="Google Shape;2931;p9"/>
            <p:cNvSpPr/>
            <p:nvPr/>
          </p:nvSpPr>
          <p:spPr>
            <a:xfrm>
              <a:off x="5909850" y="2495775"/>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2" name="Google Shape;2932;p9"/>
            <p:cNvSpPr/>
            <p:nvPr/>
          </p:nvSpPr>
          <p:spPr>
            <a:xfrm>
              <a:off x="5909850" y="3398850"/>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3" name="Google Shape;2933;p9"/>
            <p:cNvSpPr/>
            <p:nvPr/>
          </p:nvSpPr>
          <p:spPr>
            <a:xfrm>
              <a:off x="5909850" y="4151400"/>
              <a:ext cx="121400" cy="121400"/>
            </a:xfrm>
            <a:custGeom>
              <a:rect b="b" l="l" r="r" t="t"/>
              <a:pathLst>
                <a:path extrusionOk="0" h="4856" w="4856">
                  <a:moveTo>
                    <a:pt x="1" y="0"/>
                  </a:moveTo>
                  <a:lnTo>
                    <a:pt x="1" y="4856"/>
                  </a:lnTo>
                  <a:lnTo>
                    <a:pt x="4856" y="4856"/>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4" name="Google Shape;2934;p9"/>
            <p:cNvSpPr/>
            <p:nvPr/>
          </p:nvSpPr>
          <p:spPr>
            <a:xfrm>
              <a:off x="5909850" y="4602925"/>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5" name="Google Shape;2935;p9"/>
            <p:cNvSpPr/>
            <p:nvPr/>
          </p:nvSpPr>
          <p:spPr>
            <a:xfrm>
              <a:off x="5909850" y="4753450"/>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6" name="Google Shape;2936;p9"/>
            <p:cNvSpPr/>
            <p:nvPr/>
          </p:nvSpPr>
          <p:spPr>
            <a:xfrm>
              <a:off x="5909850" y="5355475"/>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7" name="Google Shape;2937;p9"/>
            <p:cNvSpPr/>
            <p:nvPr/>
          </p:nvSpPr>
          <p:spPr>
            <a:xfrm>
              <a:off x="6060375" y="238125"/>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8" name="Google Shape;2938;p9"/>
            <p:cNvSpPr/>
            <p:nvPr/>
          </p:nvSpPr>
          <p:spPr>
            <a:xfrm>
              <a:off x="6060375" y="388625"/>
              <a:ext cx="121400" cy="121400"/>
            </a:xfrm>
            <a:custGeom>
              <a:rect b="b" l="l" r="r" t="t"/>
              <a:pathLst>
                <a:path extrusionOk="0" h="4856" w="4856">
                  <a:moveTo>
                    <a:pt x="0" y="0"/>
                  </a:moveTo>
                  <a:lnTo>
                    <a:pt x="0" y="4856"/>
                  </a:lnTo>
                  <a:lnTo>
                    <a:pt x="4855" y="4856"/>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9" name="Google Shape;2939;p9"/>
            <p:cNvSpPr/>
            <p:nvPr/>
          </p:nvSpPr>
          <p:spPr>
            <a:xfrm>
              <a:off x="6060375" y="840150"/>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0" name="Google Shape;2940;p9"/>
            <p:cNvSpPr/>
            <p:nvPr/>
          </p:nvSpPr>
          <p:spPr>
            <a:xfrm>
              <a:off x="6060375" y="1141175"/>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1" name="Google Shape;2941;p9"/>
            <p:cNvSpPr/>
            <p:nvPr/>
          </p:nvSpPr>
          <p:spPr>
            <a:xfrm>
              <a:off x="6060375" y="1893725"/>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2" name="Google Shape;2942;p9"/>
            <p:cNvSpPr/>
            <p:nvPr/>
          </p:nvSpPr>
          <p:spPr>
            <a:xfrm>
              <a:off x="6060375" y="2044250"/>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3" name="Google Shape;2943;p9"/>
            <p:cNvSpPr/>
            <p:nvPr/>
          </p:nvSpPr>
          <p:spPr>
            <a:xfrm>
              <a:off x="6060375" y="3699875"/>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4" name="Google Shape;2944;p9"/>
            <p:cNvSpPr/>
            <p:nvPr/>
          </p:nvSpPr>
          <p:spPr>
            <a:xfrm>
              <a:off x="6060375" y="4000875"/>
              <a:ext cx="121400" cy="121425"/>
            </a:xfrm>
            <a:custGeom>
              <a:rect b="b" l="l" r="r" t="t"/>
              <a:pathLst>
                <a:path extrusionOk="0" h="4857"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5" name="Google Shape;2945;p9"/>
            <p:cNvSpPr/>
            <p:nvPr/>
          </p:nvSpPr>
          <p:spPr>
            <a:xfrm>
              <a:off x="6210875" y="238125"/>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6" name="Google Shape;2946;p9"/>
            <p:cNvSpPr/>
            <p:nvPr/>
          </p:nvSpPr>
          <p:spPr>
            <a:xfrm>
              <a:off x="6210875" y="689650"/>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7" name="Google Shape;2947;p9"/>
            <p:cNvSpPr/>
            <p:nvPr/>
          </p:nvSpPr>
          <p:spPr>
            <a:xfrm>
              <a:off x="6210875" y="2345275"/>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8" name="Google Shape;2948;p9"/>
            <p:cNvSpPr/>
            <p:nvPr/>
          </p:nvSpPr>
          <p:spPr>
            <a:xfrm>
              <a:off x="6210875" y="3248325"/>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9" name="Google Shape;2949;p9"/>
            <p:cNvSpPr/>
            <p:nvPr/>
          </p:nvSpPr>
          <p:spPr>
            <a:xfrm>
              <a:off x="6210875" y="3699875"/>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0" name="Google Shape;2950;p9"/>
            <p:cNvSpPr/>
            <p:nvPr/>
          </p:nvSpPr>
          <p:spPr>
            <a:xfrm>
              <a:off x="6361375" y="1442200"/>
              <a:ext cx="121425" cy="121400"/>
            </a:xfrm>
            <a:custGeom>
              <a:rect b="b" l="l" r="r" t="t"/>
              <a:pathLst>
                <a:path extrusionOk="0" h="4856" w="4857">
                  <a:moveTo>
                    <a:pt x="1" y="0"/>
                  </a:moveTo>
                  <a:lnTo>
                    <a:pt x="1" y="4856"/>
                  </a:lnTo>
                  <a:lnTo>
                    <a:pt x="4856" y="4856"/>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1" name="Google Shape;2951;p9"/>
            <p:cNvSpPr/>
            <p:nvPr/>
          </p:nvSpPr>
          <p:spPr>
            <a:xfrm>
              <a:off x="6361375" y="2646275"/>
              <a:ext cx="121425" cy="121425"/>
            </a:xfrm>
            <a:custGeom>
              <a:rect b="b" l="l" r="r" t="t"/>
              <a:pathLst>
                <a:path extrusionOk="0" h="4857" w="4857">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2" name="Google Shape;2952;p9"/>
            <p:cNvSpPr/>
            <p:nvPr/>
          </p:nvSpPr>
          <p:spPr>
            <a:xfrm>
              <a:off x="6662400" y="4903950"/>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53" name="Google Shape;2953;p9"/>
          <p:cNvSpPr txBox="1"/>
          <p:nvPr>
            <p:ph idx="12" type="sldNum"/>
          </p:nvPr>
        </p:nvSpPr>
        <p:spPr>
          <a:xfrm>
            <a:off x="91531" y="472020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2954" name="Shape 2954"/>
        <p:cNvGrpSpPr/>
        <p:nvPr/>
      </p:nvGrpSpPr>
      <p:grpSpPr>
        <a:xfrm>
          <a:off x="0" y="0"/>
          <a:ext cx="0" cy="0"/>
          <a:chOff x="0" y="0"/>
          <a:chExt cx="0" cy="0"/>
        </a:xfrm>
      </p:grpSpPr>
      <p:grpSp>
        <p:nvGrpSpPr>
          <p:cNvPr id="2955" name="Google Shape;2955;p10"/>
          <p:cNvGrpSpPr/>
          <p:nvPr/>
        </p:nvGrpSpPr>
        <p:grpSpPr>
          <a:xfrm rot="10800000">
            <a:off x="8851487" y="28707"/>
            <a:ext cx="264012" cy="5086302"/>
            <a:chOff x="5307800" y="238125"/>
            <a:chExt cx="271925" cy="5238750"/>
          </a:xfrm>
        </p:grpSpPr>
        <p:sp>
          <p:nvSpPr>
            <p:cNvPr id="2956" name="Google Shape;2956;p10"/>
            <p:cNvSpPr/>
            <p:nvPr/>
          </p:nvSpPr>
          <p:spPr>
            <a:xfrm>
              <a:off x="5307800" y="238125"/>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7" name="Google Shape;2957;p10"/>
            <p:cNvSpPr/>
            <p:nvPr/>
          </p:nvSpPr>
          <p:spPr>
            <a:xfrm>
              <a:off x="5307800" y="388625"/>
              <a:ext cx="121425" cy="121400"/>
            </a:xfrm>
            <a:custGeom>
              <a:rect b="b" l="l" r="r" t="t"/>
              <a:pathLst>
                <a:path extrusionOk="0" h="4856" w="4857">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8" name="Google Shape;2958;p10"/>
            <p:cNvSpPr/>
            <p:nvPr/>
          </p:nvSpPr>
          <p:spPr>
            <a:xfrm>
              <a:off x="5307800" y="539125"/>
              <a:ext cx="121425" cy="121425"/>
            </a:xfrm>
            <a:custGeom>
              <a:rect b="b" l="l" r="r" t="t"/>
              <a:pathLst>
                <a:path extrusionOk="0" h="4857"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9" name="Google Shape;2959;p10"/>
            <p:cNvSpPr/>
            <p:nvPr/>
          </p:nvSpPr>
          <p:spPr>
            <a:xfrm>
              <a:off x="5307800" y="689650"/>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0" name="Google Shape;2960;p10"/>
            <p:cNvSpPr/>
            <p:nvPr/>
          </p:nvSpPr>
          <p:spPr>
            <a:xfrm>
              <a:off x="5307800" y="840150"/>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1" name="Google Shape;2961;p10"/>
            <p:cNvSpPr/>
            <p:nvPr/>
          </p:nvSpPr>
          <p:spPr>
            <a:xfrm>
              <a:off x="5307800" y="990675"/>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2" name="Google Shape;2962;p10"/>
            <p:cNvSpPr/>
            <p:nvPr/>
          </p:nvSpPr>
          <p:spPr>
            <a:xfrm>
              <a:off x="5307800" y="1141175"/>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3" name="Google Shape;2963;p10"/>
            <p:cNvSpPr/>
            <p:nvPr/>
          </p:nvSpPr>
          <p:spPr>
            <a:xfrm>
              <a:off x="5307800" y="1291700"/>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4" name="Google Shape;2964;p10"/>
            <p:cNvSpPr/>
            <p:nvPr/>
          </p:nvSpPr>
          <p:spPr>
            <a:xfrm>
              <a:off x="5307800" y="1442200"/>
              <a:ext cx="121425" cy="121400"/>
            </a:xfrm>
            <a:custGeom>
              <a:rect b="b" l="l" r="r" t="t"/>
              <a:pathLst>
                <a:path extrusionOk="0" h="4856" w="4857">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5" name="Google Shape;2965;p10"/>
            <p:cNvSpPr/>
            <p:nvPr/>
          </p:nvSpPr>
          <p:spPr>
            <a:xfrm>
              <a:off x="5307800" y="1592700"/>
              <a:ext cx="121425" cy="121425"/>
            </a:xfrm>
            <a:custGeom>
              <a:rect b="b" l="l" r="r" t="t"/>
              <a:pathLst>
                <a:path extrusionOk="0" h="4857"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6" name="Google Shape;2966;p10"/>
            <p:cNvSpPr/>
            <p:nvPr/>
          </p:nvSpPr>
          <p:spPr>
            <a:xfrm>
              <a:off x="5307800" y="1743225"/>
              <a:ext cx="121425" cy="121400"/>
            </a:xfrm>
            <a:custGeom>
              <a:rect b="b" l="l" r="r" t="t"/>
              <a:pathLst>
                <a:path extrusionOk="0" h="4856" w="4857">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7" name="Google Shape;2967;p10"/>
            <p:cNvSpPr/>
            <p:nvPr/>
          </p:nvSpPr>
          <p:spPr>
            <a:xfrm>
              <a:off x="5307800" y="1893725"/>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8" name="Google Shape;2968;p10"/>
            <p:cNvSpPr/>
            <p:nvPr/>
          </p:nvSpPr>
          <p:spPr>
            <a:xfrm>
              <a:off x="5307800" y="2044250"/>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9" name="Google Shape;2969;p10"/>
            <p:cNvSpPr/>
            <p:nvPr/>
          </p:nvSpPr>
          <p:spPr>
            <a:xfrm>
              <a:off x="5307800" y="2194750"/>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0" name="Google Shape;2970;p10"/>
            <p:cNvSpPr/>
            <p:nvPr/>
          </p:nvSpPr>
          <p:spPr>
            <a:xfrm>
              <a:off x="5307800" y="2345275"/>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1" name="Google Shape;2971;p10"/>
            <p:cNvSpPr/>
            <p:nvPr/>
          </p:nvSpPr>
          <p:spPr>
            <a:xfrm>
              <a:off x="5307800" y="2495775"/>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2" name="Google Shape;2972;p10"/>
            <p:cNvSpPr/>
            <p:nvPr/>
          </p:nvSpPr>
          <p:spPr>
            <a:xfrm>
              <a:off x="5307800" y="2646275"/>
              <a:ext cx="121425" cy="121425"/>
            </a:xfrm>
            <a:custGeom>
              <a:rect b="b" l="l" r="r" t="t"/>
              <a:pathLst>
                <a:path extrusionOk="0" h="4857"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3" name="Google Shape;2973;p10"/>
            <p:cNvSpPr/>
            <p:nvPr/>
          </p:nvSpPr>
          <p:spPr>
            <a:xfrm>
              <a:off x="5307800" y="2796800"/>
              <a:ext cx="121425" cy="121400"/>
            </a:xfrm>
            <a:custGeom>
              <a:rect b="b" l="l" r="r" t="t"/>
              <a:pathLst>
                <a:path extrusionOk="0" h="4856" w="4857">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4" name="Google Shape;2974;p10"/>
            <p:cNvSpPr/>
            <p:nvPr/>
          </p:nvSpPr>
          <p:spPr>
            <a:xfrm>
              <a:off x="5307800" y="2947300"/>
              <a:ext cx="121425" cy="121425"/>
            </a:xfrm>
            <a:custGeom>
              <a:rect b="b" l="l" r="r" t="t"/>
              <a:pathLst>
                <a:path extrusionOk="0" h="4857"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5" name="Google Shape;2975;p10"/>
            <p:cNvSpPr/>
            <p:nvPr/>
          </p:nvSpPr>
          <p:spPr>
            <a:xfrm>
              <a:off x="5307800" y="3097825"/>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6" name="Google Shape;2976;p10"/>
            <p:cNvSpPr/>
            <p:nvPr/>
          </p:nvSpPr>
          <p:spPr>
            <a:xfrm>
              <a:off x="5307800" y="3248325"/>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7" name="Google Shape;2977;p10"/>
            <p:cNvSpPr/>
            <p:nvPr/>
          </p:nvSpPr>
          <p:spPr>
            <a:xfrm>
              <a:off x="5307800" y="3398850"/>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8" name="Google Shape;2978;p10"/>
            <p:cNvSpPr/>
            <p:nvPr/>
          </p:nvSpPr>
          <p:spPr>
            <a:xfrm>
              <a:off x="5307800" y="3549350"/>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9" name="Google Shape;2979;p10"/>
            <p:cNvSpPr/>
            <p:nvPr/>
          </p:nvSpPr>
          <p:spPr>
            <a:xfrm>
              <a:off x="5307800" y="3699875"/>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0" name="Google Shape;2980;p10"/>
            <p:cNvSpPr/>
            <p:nvPr/>
          </p:nvSpPr>
          <p:spPr>
            <a:xfrm>
              <a:off x="5307800" y="3850375"/>
              <a:ext cx="121425" cy="121400"/>
            </a:xfrm>
            <a:custGeom>
              <a:rect b="b" l="l" r="r" t="t"/>
              <a:pathLst>
                <a:path extrusionOk="0" h="4856" w="4857">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1" name="Google Shape;2981;p10"/>
            <p:cNvSpPr/>
            <p:nvPr/>
          </p:nvSpPr>
          <p:spPr>
            <a:xfrm>
              <a:off x="5307800" y="4000875"/>
              <a:ext cx="121425" cy="121425"/>
            </a:xfrm>
            <a:custGeom>
              <a:rect b="b" l="l" r="r" t="t"/>
              <a:pathLst>
                <a:path extrusionOk="0" h="4857"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2" name="Google Shape;2982;p10"/>
            <p:cNvSpPr/>
            <p:nvPr/>
          </p:nvSpPr>
          <p:spPr>
            <a:xfrm>
              <a:off x="5307800" y="4151400"/>
              <a:ext cx="121425" cy="121400"/>
            </a:xfrm>
            <a:custGeom>
              <a:rect b="b" l="l" r="r" t="t"/>
              <a:pathLst>
                <a:path extrusionOk="0" h="4856" w="4857">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3" name="Google Shape;2983;p10"/>
            <p:cNvSpPr/>
            <p:nvPr/>
          </p:nvSpPr>
          <p:spPr>
            <a:xfrm>
              <a:off x="5307800" y="4301900"/>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4" name="Google Shape;2984;p10"/>
            <p:cNvSpPr/>
            <p:nvPr/>
          </p:nvSpPr>
          <p:spPr>
            <a:xfrm>
              <a:off x="5307800" y="4452425"/>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5" name="Google Shape;2985;p10"/>
            <p:cNvSpPr/>
            <p:nvPr/>
          </p:nvSpPr>
          <p:spPr>
            <a:xfrm>
              <a:off x="5307800" y="4602925"/>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6" name="Google Shape;2986;p10"/>
            <p:cNvSpPr/>
            <p:nvPr/>
          </p:nvSpPr>
          <p:spPr>
            <a:xfrm>
              <a:off x="5307800" y="4753450"/>
              <a:ext cx="121425" cy="121400"/>
            </a:xfrm>
            <a:custGeom>
              <a:rect b="b" l="l" r="r" t="t"/>
              <a:pathLst>
                <a:path extrusionOk="0" h="4856" w="4857">
                  <a:moveTo>
                    <a:pt x="1" y="0"/>
                  </a:moveTo>
                  <a:lnTo>
                    <a:pt x="1"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7" name="Google Shape;2987;p10"/>
            <p:cNvSpPr/>
            <p:nvPr/>
          </p:nvSpPr>
          <p:spPr>
            <a:xfrm>
              <a:off x="5307800" y="4903950"/>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8" name="Google Shape;2988;p10"/>
            <p:cNvSpPr/>
            <p:nvPr/>
          </p:nvSpPr>
          <p:spPr>
            <a:xfrm>
              <a:off x="5307800" y="5054450"/>
              <a:ext cx="121425" cy="121425"/>
            </a:xfrm>
            <a:custGeom>
              <a:rect b="b" l="l" r="r" t="t"/>
              <a:pathLst>
                <a:path extrusionOk="0" h="4857"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9" name="Google Shape;2989;p10"/>
            <p:cNvSpPr/>
            <p:nvPr/>
          </p:nvSpPr>
          <p:spPr>
            <a:xfrm>
              <a:off x="5307800" y="5204975"/>
              <a:ext cx="121425" cy="121400"/>
            </a:xfrm>
            <a:custGeom>
              <a:rect b="b" l="l" r="r" t="t"/>
              <a:pathLst>
                <a:path extrusionOk="0" h="4856" w="4857">
                  <a:moveTo>
                    <a:pt x="1" y="0"/>
                  </a:moveTo>
                  <a:lnTo>
                    <a:pt x="1"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0" name="Google Shape;2990;p10"/>
            <p:cNvSpPr/>
            <p:nvPr/>
          </p:nvSpPr>
          <p:spPr>
            <a:xfrm>
              <a:off x="5307800" y="5355475"/>
              <a:ext cx="121425" cy="121400"/>
            </a:xfrm>
            <a:custGeom>
              <a:rect b="b" l="l" r="r" t="t"/>
              <a:pathLst>
                <a:path extrusionOk="0" h="4856" w="4857">
                  <a:moveTo>
                    <a:pt x="1" y="1"/>
                  </a:moveTo>
                  <a:lnTo>
                    <a:pt x="1"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1" name="Google Shape;2991;p10"/>
            <p:cNvSpPr/>
            <p:nvPr/>
          </p:nvSpPr>
          <p:spPr>
            <a:xfrm>
              <a:off x="5458325" y="238125"/>
              <a:ext cx="121400" cy="121400"/>
            </a:xfrm>
            <a:custGeom>
              <a:rect b="b" l="l" r="r" t="t"/>
              <a:pathLst>
                <a:path extrusionOk="0" h="4856" w="4856">
                  <a:moveTo>
                    <a:pt x="0" y="0"/>
                  </a:moveTo>
                  <a:lnTo>
                    <a:pt x="0"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2" name="Google Shape;2992;p10"/>
            <p:cNvSpPr/>
            <p:nvPr/>
          </p:nvSpPr>
          <p:spPr>
            <a:xfrm>
              <a:off x="5458325" y="539125"/>
              <a:ext cx="121400" cy="121425"/>
            </a:xfrm>
            <a:custGeom>
              <a:rect b="b" l="l" r="r" t="t"/>
              <a:pathLst>
                <a:path extrusionOk="0" h="4857"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3" name="Google Shape;2993;p10"/>
            <p:cNvSpPr/>
            <p:nvPr/>
          </p:nvSpPr>
          <p:spPr>
            <a:xfrm>
              <a:off x="5458325" y="990675"/>
              <a:ext cx="121400" cy="121400"/>
            </a:xfrm>
            <a:custGeom>
              <a:rect b="b" l="l" r="r" t="t"/>
              <a:pathLst>
                <a:path extrusionOk="0" h="4856" w="4856">
                  <a:moveTo>
                    <a:pt x="0" y="0"/>
                  </a:moveTo>
                  <a:lnTo>
                    <a:pt x="0"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4" name="Google Shape;2994;p10"/>
            <p:cNvSpPr/>
            <p:nvPr/>
          </p:nvSpPr>
          <p:spPr>
            <a:xfrm>
              <a:off x="5458325" y="1141175"/>
              <a:ext cx="121400" cy="121400"/>
            </a:xfrm>
            <a:custGeom>
              <a:rect b="b" l="l" r="r" t="t"/>
              <a:pathLst>
                <a:path extrusionOk="0" h="4856"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5" name="Google Shape;2995;p10"/>
            <p:cNvSpPr/>
            <p:nvPr/>
          </p:nvSpPr>
          <p:spPr>
            <a:xfrm>
              <a:off x="5458325" y="1442200"/>
              <a:ext cx="121400" cy="121400"/>
            </a:xfrm>
            <a:custGeom>
              <a:rect b="b" l="l" r="r" t="t"/>
              <a:pathLst>
                <a:path extrusionOk="0" h="4856" w="4856">
                  <a:moveTo>
                    <a:pt x="0" y="0"/>
                  </a:moveTo>
                  <a:lnTo>
                    <a:pt x="0"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6" name="Google Shape;2996;p10"/>
            <p:cNvSpPr/>
            <p:nvPr/>
          </p:nvSpPr>
          <p:spPr>
            <a:xfrm>
              <a:off x="5458325" y="1592700"/>
              <a:ext cx="121400" cy="121425"/>
            </a:xfrm>
            <a:custGeom>
              <a:rect b="b" l="l" r="r" t="t"/>
              <a:pathLst>
                <a:path extrusionOk="0" h="4857"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7" name="Google Shape;2997;p10"/>
            <p:cNvSpPr/>
            <p:nvPr/>
          </p:nvSpPr>
          <p:spPr>
            <a:xfrm>
              <a:off x="5458325" y="2194750"/>
              <a:ext cx="121400" cy="121400"/>
            </a:xfrm>
            <a:custGeom>
              <a:rect b="b" l="l" r="r" t="t"/>
              <a:pathLst>
                <a:path extrusionOk="0" h="4856"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8" name="Google Shape;2998;p10"/>
            <p:cNvSpPr/>
            <p:nvPr/>
          </p:nvSpPr>
          <p:spPr>
            <a:xfrm>
              <a:off x="5458325" y="2345275"/>
              <a:ext cx="121400" cy="121400"/>
            </a:xfrm>
            <a:custGeom>
              <a:rect b="b" l="l" r="r" t="t"/>
              <a:pathLst>
                <a:path extrusionOk="0" h="4856" w="4856">
                  <a:moveTo>
                    <a:pt x="0" y="0"/>
                  </a:moveTo>
                  <a:lnTo>
                    <a:pt x="0"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9" name="Google Shape;2999;p10"/>
            <p:cNvSpPr/>
            <p:nvPr/>
          </p:nvSpPr>
          <p:spPr>
            <a:xfrm>
              <a:off x="5458325" y="2495775"/>
              <a:ext cx="121400" cy="121400"/>
            </a:xfrm>
            <a:custGeom>
              <a:rect b="b" l="l" r="r" t="t"/>
              <a:pathLst>
                <a:path extrusionOk="0" h="4856"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0" name="Google Shape;3000;p10"/>
            <p:cNvSpPr/>
            <p:nvPr/>
          </p:nvSpPr>
          <p:spPr>
            <a:xfrm>
              <a:off x="5458325" y="2646275"/>
              <a:ext cx="121400" cy="121425"/>
            </a:xfrm>
            <a:custGeom>
              <a:rect b="b" l="l" r="r" t="t"/>
              <a:pathLst>
                <a:path extrusionOk="0" h="4857"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1" name="Google Shape;3001;p10"/>
            <p:cNvSpPr/>
            <p:nvPr/>
          </p:nvSpPr>
          <p:spPr>
            <a:xfrm>
              <a:off x="5458325" y="2947300"/>
              <a:ext cx="121400" cy="121425"/>
            </a:xfrm>
            <a:custGeom>
              <a:rect b="b" l="l" r="r" t="t"/>
              <a:pathLst>
                <a:path extrusionOk="0" h="4857"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2" name="Google Shape;3002;p10"/>
            <p:cNvSpPr/>
            <p:nvPr/>
          </p:nvSpPr>
          <p:spPr>
            <a:xfrm>
              <a:off x="5458325" y="3248325"/>
              <a:ext cx="121400" cy="121400"/>
            </a:xfrm>
            <a:custGeom>
              <a:rect b="b" l="l" r="r" t="t"/>
              <a:pathLst>
                <a:path extrusionOk="0" h="4856"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3" name="Google Shape;3003;p10"/>
            <p:cNvSpPr/>
            <p:nvPr/>
          </p:nvSpPr>
          <p:spPr>
            <a:xfrm>
              <a:off x="5458325" y="3398850"/>
              <a:ext cx="121400" cy="121400"/>
            </a:xfrm>
            <a:custGeom>
              <a:rect b="b" l="l" r="r" t="t"/>
              <a:pathLst>
                <a:path extrusionOk="0" h="4856" w="4856">
                  <a:moveTo>
                    <a:pt x="0" y="0"/>
                  </a:moveTo>
                  <a:lnTo>
                    <a:pt x="0"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4" name="Google Shape;3004;p10"/>
            <p:cNvSpPr/>
            <p:nvPr/>
          </p:nvSpPr>
          <p:spPr>
            <a:xfrm>
              <a:off x="5458325" y="3699875"/>
              <a:ext cx="121400" cy="121400"/>
            </a:xfrm>
            <a:custGeom>
              <a:rect b="b" l="l" r="r" t="t"/>
              <a:pathLst>
                <a:path extrusionOk="0" h="4856" w="4856">
                  <a:moveTo>
                    <a:pt x="0" y="0"/>
                  </a:moveTo>
                  <a:lnTo>
                    <a:pt x="0"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5" name="Google Shape;3005;p10"/>
            <p:cNvSpPr/>
            <p:nvPr/>
          </p:nvSpPr>
          <p:spPr>
            <a:xfrm>
              <a:off x="5458325" y="3850375"/>
              <a:ext cx="121400" cy="121400"/>
            </a:xfrm>
            <a:custGeom>
              <a:rect b="b" l="l" r="r" t="t"/>
              <a:pathLst>
                <a:path extrusionOk="0" h="4856" w="4856">
                  <a:moveTo>
                    <a:pt x="0" y="0"/>
                  </a:moveTo>
                  <a:lnTo>
                    <a:pt x="0"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6" name="Google Shape;3006;p10"/>
            <p:cNvSpPr/>
            <p:nvPr/>
          </p:nvSpPr>
          <p:spPr>
            <a:xfrm>
              <a:off x="5458325" y="4000875"/>
              <a:ext cx="121400" cy="121425"/>
            </a:xfrm>
            <a:custGeom>
              <a:rect b="b" l="l" r="r" t="t"/>
              <a:pathLst>
                <a:path extrusionOk="0" h="4857"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7" name="Google Shape;3007;p10"/>
            <p:cNvSpPr/>
            <p:nvPr/>
          </p:nvSpPr>
          <p:spPr>
            <a:xfrm>
              <a:off x="5458325" y="4151400"/>
              <a:ext cx="121400" cy="121400"/>
            </a:xfrm>
            <a:custGeom>
              <a:rect b="b" l="l" r="r" t="t"/>
              <a:pathLst>
                <a:path extrusionOk="0" h="4856" w="4856">
                  <a:moveTo>
                    <a:pt x="0" y="0"/>
                  </a:moveTo>
                  <a:lnTo>
                    <a:pt x="0"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8" name="Google Shape;3008;p10"/>
            <p:cNvSpPr/>
            <p:nvPr/>
          </p:nvSpPr>
          <p:spPr>
            <a:xfrm>
              <a:off x="5458325" y="4602925"/>
              <a:ext cx="121400" cy="121400"/>
            </a:xfrm>
            <a:custGeom>
              <a:rect b="b" l="l" r="r" t="t"/>
              <a:pathLst>
                <a:path extrusionOk="0" h="4856"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9" name="Google Shape;3009;p10"/>
            <p:cNvSpPr/>
            <p:nvPr/>
          </p:nvSpPr>
          <p:spPr>
            <a:xfrm>
              <a:off x="5458325" y="4753450"/>
              <a:ext cx="121400" cy="121400"/>
            </a:xfrm>
            <a:custGeom>
              <a:rect b="b" l="l" r="r" t="t"/>
              <a:pathLst>
                <a:path extrusionOk="0" h="4856" w="4856">
                  <a:moveTo>
                    <a:pt x="0" y="0"/>
                  </a:moveTo>
                  <a:lnTo>
                    <a:pt x="0" y="4855"/>
                  </a:lnTo>
                  <a:lnTo>
                    <a:pt x="4856" y="4855"/>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0" name="Google Shape;3010;p10"/>
            <p:cNvSpPr/>
            <p:nvPr/>
          </p:nvSpPr>
          <p:spPr>
            <a:xfrm>
              <a:off x="5458325" y="5054450"/>
              <a:ext cx="121400" cy="121425"/>
            </a:xfrm>
            <a:custGeom>
              <a:rect b="b" l="l" r="r" t="t"/>
              <a:pathLst>
                <a:path extrusionOk="0" h="4857"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1" name="Google Shape;3011;p10"/>
            <p:cNvSpPr/>
            <p:nvPr/>
          </p:nvSpPr>
          <p:spPr>
            <a:xfrm>
              <a:off x="5458325" y="5204975"/>
              <a:ext cx="121400" cy="121400"/>
            </a:xfrm>
            <a:custGeom>
              <a:rect b="b" l="l" r="r" t="t"/>
              <a:pathLst>
                <a:path extrusionOk="0" h="4856" w="4856">
                  <a:moveTo>
                    <a:pt x="0" y="0"/>
                  </a:moveTo>
                  <a:lnTo>
                    <a:pt x="0" y="4856"/>
                  </a:lnTo>
                  <a:lnTo>
                    <a:pt x="4856" y="4856"/>
                  </a:lnTo>
                  <a:lnTo>
                    <a:pt x="4856" y="0"/>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2" name="Google Shape;3012;p10"/>
            <p:cNvSpPr/>
            <p:nvPr/>
          </p:nvSpPr>
          <p:spPr>
            <a:xfrm>
              <a:off x="5458325" y="5355475"/>
              <a:ext cx="121400" cy="121400"/>
            </a:xfrm>
            <a:custGeom>
              <a:rect b="b" l="l" r="r" t="t"/>
              <a:pathLst>
                <a:path extrusionOk="0" h="4856" w="4856">
                  <a:moveTo>
                    <a:pt x="0" y="1"/>
                  </a:moveTo>
                  <a:lnTo>
                    <a:pt x="0" y="4856"/>
                  </a:lnTo>
                  <a:lnTo>
                    <a:pt x="4856" y="4856"/>
                  </a:lnTo>
                  <a:lnTo>
                    <a:pt x="4856"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13" name="Google Shape;3013;p10"/>
          <p:cNvGrpSpPr/>
          <p:nvPr/>
        </p:nvGrpSpPr>
        <p:grpSpPr>
          <a:xfrm rot="10800000">
            <a:off x="7828571" y="28707"/>
            <a:ext cx="1140783" cy="5086302"/>
            <a:chOff x="5458325" y="238125"/>
            <a:chExt cx="1174975" cy="5238750"/>
          </a:xfrm>
        </p:grpSpPr>
        <p:sp>
          <p:nvSpPr>
            <p:cNvPr id="3014" name="Google Shape;3014;p10"/>
            <p:cNvSpPr/>
            <p:nvPr/>
          </p:nvSpPr>
          <p:spPr>
            <a:xfrm>
              <a:off x="5458325" y="388625"/>
              <a:ext cx="121400" cy="121400"/>
            </a:xfrm>
            <a:custGeom>
              <a:rect b="b" l="l" r="r" t="t"/>
              <a:pathLst>
                <a:path extrusionOk="0" h="4856" w="4856">
                  <a:moveTo>
                    <a:pt x="0" y="0"/>
                  </a:moveTo>
                  <a:lnTo>
                    <a:pt x="0"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5" name="Google Shape;3015;p10"/>
            <p:cNvSpPr/>
            <p:nvPr/>
          </p:nvSpPr>
          <p:spPr>
            <a:xfrm>
              <a:off x="5458325" y="689650"/>
              <a:ext cx="121400" cy="121400"/>
            </a:xfrm>
            <a:custGeom>
              <a:rect b="b" l="l" r="r" t="t"/>
              <a:pathLst>
                <a:path extrusionOk="0" h="4856" w="4856">
                  <a:moveTo>
                    <a:pt x="0" y="0"/>
                  </a:moveTo>
                  <a:lnTo>
                    <a:pt x="0"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6" name="Google Shape;3016;p10"/>
            <p:cNvSpPr/>
            <p:nvPr/>
          </p:nvSpPr>
          <p:spPr>
            <a:xfrm>
              <a:off x="5458325" y="840150"/>
              <a:ext cx="121400" cy="121400"/>
            </a:xfrm>
            <a:custGeom>
              <a:rect b="b" l="l" r="r" t="t"/>
              <a:pathLst>
                <a:path extrusionOk="0" h="4856" w="4856">
                  <a:moveTo>
                    <a:pt x="0" y="1"/>
                  </a:moveTo>
                  <a:lnTo>
                    <a:pt x="0"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7" name="Google Shape;3017;p10"/>
            <p:cNvSpPr/>
            <p:nvPr/>
          </p:nvSpPr>
          <p:spPr>
            <a:xfrm>
              <a:off x="5458325" y="1291700"/>
              <a:ext cx="121400" cy="121400"/>
            </a:xfrm>
            <a:custGeom>
              <a:rect b="b" l="l" r="r" t="t"/>
              <a:pathLst>
                <a:path extrusionOk="0" h="4856" w="4856">
                  <a:moveTo>
                    <a:pt x="0" y="0"/>
                  </a:moveTo>
                  <a:lnTo>
                    <a:pt x="0"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8" name="Google Shape;3018;p10"/>
            <p:cNvSpPr/>
            <p:nvPr/>
          </p:nvSpPr>
          <p:spPr>
            <a:xfrm>
              <a:off x="5458325" y="1743225"/>
              <a:ext cx="121400" cy="121400"/>
            </a:xfrm>
            <a:custGeom>
              <a:rect b="b" l="l" r="r" t="t"/>
              <a:pathLst>
                <a:path extrusionOk="0" h="4856" w="4856">
                  <a:moveTo>
                    <a:pt x="0" y="0"/>
                  </a:moveTo>
                  <a:lnTo>
                    <a:pt x="0"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9" name="Google Shape;3019;p10"/>
            <p:cNvSpPr/>
            <p:nvPr/>
          </p:nvSpPr>
          <p:spPr>
            <a:xfrm>
              <a:off x="5458325" y="1893725"/>
              <a:ext cx="121400" cy="121400"/>
            </a:xfrm>
            <a:custGeom>
              <a:rect b="b" l="l" r="r" t="t"/>
              <a:pathLst>
                <a:path extrusionOk="0" h="4856" w="4856">
                  <a:moveTo>
                    <a:pt x="0" y="1"/>
                  </a:moveTo>
                  <a:lnTo>
                    <a:pt x="0"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0" name="Google Shape;3020;p10"/>
            <p:cNvSpPr/>
            <p:nvPr/>
          </p:nvSpPr>
          <p:spPr>
            <a:xfrm>
              <a:off x="5458325" y="2044250"/>
              <a:ext cx="121400" cy="121400"/>
            </a:xfrm>
            <a:custGeom>
              <a:rect b="b" l="l" r="r" t="t"/>
              <a:pathLst>
                <a:path extrusionOk="0" h="4856" w="4856">
                  <a:moveTo>
                    <a:pt x="0" y="0"/>
                  </a:moveTo>
                  <a:lnTo>
                    <a:pt x="0"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1" name="Google Shape;3021;p10"/>
            <p:cNvSpPr/>
            <p:nvPr/>
          </p:nvSpPr>
          <p:spPr>
            <a:xfrm>
              <a:off x="5458325" y="2796800"/>
              <a:ext cx="121400" cy="121400"/>
            </a:xfrm>
            <a:custGeom>
              <a:rect b="b" l="l" r="r" t="t"/>
              <a:pathLst>
                <a:path extrusionOk="0" h="4856" w="4856">
                  <a:moveTo>
                    <a:pt x="0" y="0"/>
                  </a:moveTo>
                  <a:lnTo>
                    <a:pt x="0"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2" name="Google Shape;3022;p10"/>
            <p:cNvSpPr/>
            <p:nvPr/>
          </p:nvSpPr>
          <p:spPr>
            <a:xfrm>
              <a:off x="5458325" y="3097825"/>
              <a:ext cx="121400" cy="121400"/>
            </a:xfrm>
            <a:custGeom>
              <a:rect b="b" l="l" r="r" t="t"/>
              <a:pathLst>
                <a:path extrusionOk="0" h="4856" w="4856">
                  <a:moveTo>
                    <a:pt x="0" y="0"/>
                  </a:moveTo>
                  <a:lnTo>
                    <a:pt x="0"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3" name="Google Shape;3023;p10"/>
            <p:cNvSpPr/>
            <p:nvPr/>
          </p:nvSpPr>
          <p:spPr>
            <a:xfrm>
              <a:off x="5458325" y="3549350"/>
              <a:ext cx="121400" cy="121400"/>
            </a:xfrm>
            <a:custGeom>
              <a:rect b="b" l="l" r="r" t="t"/>
              <a:pathLst>
                <a:path extrusionOk="0" h="4856" w="4856">
                  <a:moveTo>
                    <a:pt x="0" y="1"/>
                  </a:moveTo>
                  <a:lnTo>
                    <a:pt x="0"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4" name="Google Shape;3024;p10"/>
            <p:cNvSpPr/>
            <p:nvPr/>
          </p:nvSpPr>
          <p:spPr>
            <a:xfrm>
              <a:off x="5458325" y="4301900"/>
              <a:ext cx="121400" cy="121400"/>
            </a:xfrm>
            <a:custGeom>
              <a:rect b="b" l="l" r="r" t="t"/>
              <a:pathLst>
                <a:path extrusionOk="0" h="4856" w="4856">
                  <a:moveTo>
                    <a:pt x="0" y="1"/>
                  </a:moveTo>
                  <a:lnTo>
                    <a:pt x="0"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5" name="Google Shape;3025;p10"/>
            <p:cNvSpPr/>
            <p:nvPr/>
          </p:nvSpPr>
          <p:spPr>
            <a:xfrm>
              <a:off x="5458325" y="4452425"/>
              <a:ext cx="121400" cy="121400"/>
            </a:xfrm>
            <a:custGeom>
              <a:rect b="b" l="l" r="r" t="t"/>
              <a:pathLst>
                <a:path extrusionOk="0" h="4856" w="4856">
                  <a:moveTo>
                    <a:pt x="0" y="0"/>
                  </a:moveTo>
                  <a:lnTo>
                    <a:pt x="0"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6" name="Google Shape;3026;p10"/>
            <p:cNvSpPr/>
            <p:nvPr/>
          </p:nvSpPr>
          <p:spPr>
            <a:xfrm>
              <a:off x="5458325" y="4903950"/>
              <a:ext cx="121400" cy="121400"/>
            </a:xfrm>
            <a:custGeom>
              <a:rect b="b" l="l" r="r" t="t"/>
              <a:pathLst>
                <a:path extrusionOk="0" h="4856" w="4856">
                  <a:moveTo>
                    <a:pt x="0" y="1"/>
                  </a:moveTo>
                  <a:lnTo>
                    <a:pt x="0"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7" name="Google Shape;3027;p10"/>
            <p:cNvSpPr/>
            <p:nvPr/>
          </p:nvSpPr>
          <p:spPr>
            <a:xfrm>
              <a:off x="5608825" y="238125"/>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8" name="Google Shape;3028;p10"/>
            <p:cNvSpPr/>
            <p:nvPr/>
          </p:nvSpPr>
          <p:spPr>
            <a:xfrm>
              <a:off x="5608825" y="539125"/>
              <a:ext cx="121400" cy="121425"/>
            </a:xfrm>
            <a:custGeom>
              <a:rect b="b" l="l" r="r" t="t"/>
              <a:pathLst>
                <a:path extrusionOk="0" h="4857"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9" name="Google Shape;3029;p10"/>
            <p:cNvSpPr/>
            <p:nvPr/>
          </p:nvSpPr>
          <p:spPr>
            <a:xfrm>
              <a:off x="5608825" y="689650"/>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0" name="Google Shape;3030;p10"/>
            <p:cNvSpPr/>
            <p:nvPr/>
          </p:nvSpPr>
          <p:spPr>
            <a:xfrm>
              <a:off x="5608825" y="840150"/>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1" name="Google Shape;3031;p10"/>
            <p:cNvSpPr/>
            <p:nvPr/>
          </p:nvSpPr>
          <p:spPr>
            <a:xfrm>
              <a:off x="5608825" y="990675"/>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2" name="Google Shape;3032;p10"/>
            <p:cNvSpPr/>
            <p:nvPr/>
          </p:nvSpPr>
          <p:spPr>
            <a:xfrm>
              <a:off x="5608825" y="1141175"/>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3" name="Google Shape;3033;p10"/>
            <p:cNvSpPr/>
            <p:nvPr/>
          </p:nvSpPr>
          <p:spPr>
            <a:xfrm>
              <a:off x="5608825" y="1291700"/>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4" name="Google Shape;3034;p10"/>
            <p:cNvSpPr/>
            <p:nvPr/>
          </p:nvSpPr>
          <p:spPr>
            <a:xfrm>
              <a:off x="5608825" y="1442200"/>
              <a:ext cx="121400" cy="121400"/>
            </a:xfrm>
            <a:custGeom>
              <a:rect b="b" l="l" r="r" t="t"/>
              <a:pathLst>
                <a:path extrusionOk="0" h="4856" w="4856">
                  <a:moveTo>
                    <a:pt x="1" y="0"/>
                  </a:moveTo>
                  <a:lnTo>
                    <a:pt x="1"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5" name="Google Shape;3035;p10"/>
            <p:cNvSpPr/>
            <p:nvPr/>
          </p:nvSpPr>
          <p:spPr>
            <a:xfrm>
              <a:off x="5608825" y="1592700"/>
              <a:ext cx="121400" cy="121425"/>
            </a:xfrm>
            <a:custGeom>
              <a:rect b="b" l="l" r="r" t="t"/>
              <a:pathLst>
                <a:path extrusionOk="0" h="4857"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6" name="Google Shape;3036;p10"/>
            <p:cNvSpPr/>
            <p:nvPr/>
          </p:nvSpPr>
          <p:spPr>
            <a:xfrm>
              <a:off x="5608825" y="1743225"/>
              <a:ext cx="121400" cy="121400"/>
            </a:xfrm>
            <a:custGeom>
              <a:rect b="b" l="l" r="r" t="t"/>
              <a:pathLst>
                <a:path extrusionOk="0" h="4856" w="4856">
                  <a:moveTo>
                    <a:pt x="1" y="0"/>
                  </a:moveTo>
                  <a:lnTo>
                    <a:pt x="1"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7" name="Google Shape;3037;p10"/>
            <p:cNvSpPr/>
            <p:nvPr/>
          </p:nvSpPr>
          <p:spPr>
            <a:xfrm>
              <a:off x="5608825" y="1893725"/>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8" name="Google Shape;3038;p10"/>
            <p:cNvSpPr/>
            <p:nvPr/>
          </p:nvSpPr>
          <p:spPr>
            <a:xfrm>
              <a:off x="5608825" y="2044250"/>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9" name="Google Shape;3039;p10"/>
            <p:cNvSpPr/>
            <p:nvPr/>
          </p:nvSpPr>
          <p:spPr>
            <a:xfrm>
              <a:off x="5608825" y="2194750"/>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0" name="Google Shape;3040;p10"/>
            <p:cNvSpPr/>
            <p:nvPr/>
          </p:nvSpPr>
          <p:spPr>
            <a:xfrm>
              <a:off x="5608825" y="2495775"/>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1" name="Google Shape;3041;p10"/>
            <p:cNvSpPr/>
            <p:nvPr/>
          </p:nvSpPr>
          <p:spPr>
            <a:xfrm>
              <a:off x="5608825" y="2646275"/>
              <a:ext cx="121400" cy="121425"/>
            </a:xfrm>
            <a:custGeom>
              <a:rect b="b" l="l" r="r" t="t"/>
              <a:pathLst>
                <a:path extrusionOk="0" h="4857"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2" name="Google Shape;3042;p10"/>
            <p:cNvSpPr/>
            <p:nvPr/>
          </p:nvSpPr>
          <p:spPr>
            <a:xfrm>
              <a:off x="5608825" y="2947300"/>
              <a:ext cx="121400" cy="121425"/>
            </a:xfrm>
            <a:custGeom>
              <a:rect b="b" l="l" r="r" t="t"/>
              <a:pathLst>
                <a:path extrusionOk="0" h="4857"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3" name="Google Shape;3043;p10"/>
            <p:cNvSpPr/>
            <p:nvPr/>
          </p:nvSpPr>
          <p:spPr>
            <a:xfrm>
              <a:off x="5608825" y="3097825"/>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4" name="Google Shape;3044;p10"/>
            <p:cNvSpPr/>
            <p:nvPr/>
          </p:nvSpPr>
          <p:spPr>
            <a:xfrm>
              <a:off x="5608825" y="3248325"/>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5" name="Google Shape;3045;p10"/>
            <p:cNvSpPr/>
            <p:nvPr/>
          </p:nvSpPr>
          <p:spPr>
            <a:xfrm>
              <a:off x="5608825" y="3398850"/>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6" name="Google Shape;3046;p10"/>
            <p:cNvSpPr/>
            <p:nvPr/>
          </p:nvSpPr>
          <p:spPr>
            <a:xfrm>
              <a:off x="5608825" y="3549350"/>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7" name="Google Shape;3047;p10"/>
            <p:cNvSpPr/>
            <p:nvPr/>
          </p:nvSpPr>
          <p:spPr>
            <a:xfrm>
              <a:off x="5608825" y="3699875"/>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8" name="Google Shape;3048;p10"/>
            <p:cNvSpPr/>
            <p:nvPr/>
          </p:nvSpPr>
          <p:spPr>
            <a:xfrm>
              <a:off x="5608825" y="3850375"/>
              <a:ext cx="121400" cy="121400"/>
            </a:xfrm>
            <a:custGeom>
              <a:rect b="b" l="l" r="r" t="t"/>
              <a:pathLst>
                <a:path extrusionOk="0" h="4856" w="4856">
                  <a:moveTo>
                    <a:pt x="1" y="0"/>
                  </a:moveTo>
                  <a:lnTo>
                    <a:pt x="1"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9" name="Google Shape;3049;p10"/>
            <p:cNvSpPr/>
            <p:nvPr/>
          </p:nvSpPr>
          <p:spPr>
            <a:xfrm>
              <a:off x="5608825" y="4000875"/>
              <a:ext cx="121400" cy="121425"/>
            </a:xfrm>
            <a:custGeom>
              <a:rect b="b" l="l" r="r" t="t"/>
              <a:pathLst>
                <a:path extrusionOk="0" h="4857"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0" name="Google Shape;3050;p10"/>
            <p:cNvSpPr/>
            <p:nvPr/>
          </p:nvSpPr>
          <p:spPr>
            <a:xfrm>
              <a:off x="5608825" y="4301900"/>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1" name="Google Shape;3051;p10"/>
            <p:cNvSpPr/>
            <p:nvPr/>
          </p:nvSpPr>
          <p:spPr>
            <a:xfrm>
              <a:off x="5608825" y="4452425"/>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2" name="Google Shape;3052;p10"/>
            <p:cNvSpPr/>
            <p:nvPr/>
          </p:nvSpPr>
          <p:spPr>
            <a:xfrm>
              <a:off x="5608825" y="4602925"/>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3" name="Google Shape;3053;p10"/>
            <p:cNvSpPr/>
            <p:nvPr/>
          </p:nvSpPr>
          <p:spPr>
            <a:xfrm>
              <a:off x="5608825" y="4753450"/>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4" name="Google Shape;3054;p10"/>
            <p:cNvSpPr/>
            <p:nvPr/>
          </p:nvSpPr>
          <p:spPr>
            <a:xfrm>
              <a:off x="5608825" y="4903950"/>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5" name="Google Shape;3055;p10"/>
            <p:cNvSpPr/>
            <p:nvPr/>
          </p:nvSpPr>
          <p:spPr>
            <a:xfrm>
              <a:off x="5608825" y="5054450"/>
              <a:ext cx="121400" cy="121425"/>
            </a:xfrm>
            <a:custGeom>
              <a:rect b="b" l="l" r="r" t="t"/>
              <a:pathLst>
                <a:path extrusionOk="0" h="4857"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6" name="Google Shape;3056;p10"/>
            <p:cNvSpPr/>
            <p:nvPr/>
          </p:nvSpPr>
          <p:spPr>
            <a:xfrm>
              <a:off x="5608825" y="5204975"/>
              <a:ext cx="121400" cy="121400"/>
            </a:xfrm>
            <a:custGeom>
              <a:rect b="b" l="l" r="r" t="t"/>
              <a:pathLst>
                <a:path extrusionOk="0" h="4856" w="4856">
                  <a:moveTo>
                    <a:pt x="1" y="0"/>
                  </a:moveTo>
                  <a:lnTo>
                    <a:pt x="1"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7" name="Google Shape;3057;p10"/>
            <p:cNvSpPr/>
            <p:nvPr/>
          </p:nvSpPr>
          <p:spPr>
            <a:xfrm>
              <a:off x="5608825" y="5355475"/>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8" name="Google Shape;3058;p10"/>
            <p:cNvSpPr/>
            <p:nvPr/>
          </p:nvSpPr>
          <p:spPr>
            <a:xfrm>
              <a:off x="5759350" y="238125"/>
              <a:ext cx="121400" cy="121400"/>
            </a:xfrm>
            <a:custGeom>
              <a:rect b="b" l="l" r="r" t="t"/>
              <a:pathLst>
                <a:path extrusionOk="0" h="4856" w="4856">
                  <a:moveTo>
                    <a:pt x="0" y="0"/>
                  </a:moveTo>
                  <a:lnTo>
                    <a:pt x="0" y="4855"/>
                  </a:lnTo>
                  <a:lnTo>
                    <a:pt x="4855" y="4855"/>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9" name="Google Shape;3059;p10"/>
            <p:cNvSpPr/>
            <p:nvPr/>
          </p:nvSpPr>
          <p:spPr>
            <a:xfrm>
              <a:off x="5759350" y="840150"/>
              <a:ext cx="121400" cy="121400"/>
            </a:xfrm>
            <a:custGeom>
              <a:rect b="b" l="l" r="r" t="t"/>
              <a:pathLst>
                <a:path extrusionOk="0" h="4856"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0" name="Google Shape;3060;p10"/>
            <p:cNvSpPr/>
            <p:nvPr/>
          </p:nvSpPr>
          <p:spPr>
            <a:xfrm>
              <a:off x="5759350" y="1141175"/>
              <a:ext cx="121400" cy="121400"/>
            </a:xfrm>
            <a:custGeom>
              <a:rect b="b" l="l" r="r" t="t"/>
              <a:pathLst>
                <a:path extrusionOk="0" h="4856"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1" name="Google Shape;3061;p10"/>
            <p:cNvSpPr/>
            <p:nvPr/>
          </p:nvSpPr>
          <p:spPr>
            <a:xfrm>
              <a:off x="5759350" y="1442200"/>
              <a:ext cx="121400" cy="121400"/>
            </a:xfrm>
            <a:custGeom>
              <a:rect b="b" l="l" r="r" t="t"/>
              <a:pathLst>
                <a:path extrusionOk="0" h="4856" w="4856">
                  <a:moveTo>
                    <a:pt x="0" y="0"/>
                  </a:moveTo>
                  <a:lnTo>
                    <a:pt x="0" y="4856"/>
                  </a:lnTo>
                  <a:lnTo>
                    <a:pt x="4855" y="4856"/>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2" name="Google Shape;3062;p10"/>
            <p:cNvSpPr/>
            <p:nvPr/>
          </p:nvSpPr>
          <p:spPr>
            <a:xfrm>
              <a:off x="5759350" y="1893725"/>
              <a:ext cx="121400" cy="121400"/>
            </a:xfrm>
            <a:custGeom>
              <a:rect b="b" l="l" r="r" t="t"/>
              <a:pathLst>
                <a:path extrusionOk="0" h="4856"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3" name="Google Shape;3063;p10"/>
            <p:cNvSpPr/>
            <p:nvPr/>
          </p:nvSpPr>
          <p:spPr>
            <a:xfrm>
              <a:off x="5759350" y="2495775"/>
              <a:ext cx="121400" cy="121400"/>
            </a:xfrm>
            <a:custGeom>
              <a:rect b="b" l="l" r="r" t="t"/>
              <a:pathLst>
                <a:path extrusionOk="0" h="4856"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4" name="Google Shape;3064;p10"/>
            <p:cNvSpPr/>
            <p:nvPr/>
          </p:nvSpPr>
          <p:spPr>
            <a:xfrm>
              <a:off x="5759350" y="2646275"/>
              <a:ext cx="121400" cy="121425"/>
            </a:xfrm>
            <a:custGeom>
              <a:rect b="b" l="l" r="r" t="t"/>
              <a:pathLst>
                <a:path extrusionOk="0" h="4857"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5" name="Google Shape;3065;p10"/>
            <p:cNvSpPr/>
            <p:nvPr/>
          </p:nvSpPr>
          <p:spPr>
            <a:xfrm>
              <a:off x="5759350" y="3699875"/>
              <a:ext cx="121400" cy="121400"/>
            </a:xfrm>
            <a:custGeom>
              <a:rect b="b" l="l" r="r" t="t"/>
              <a:pathLst>
                <a:path extrusionOk="0" h="4856" w="4856">
                  <a:moveTo>
                    <a:pt x="0" y="0"/>
                  </a:moveTo>
                  <a:lnTo>
                    <a:pt x="0" y="4855"/>
                  </a:lnTo>
                  <a:lnTo>
                    <a:pt x="4855" y="4855"/>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6" name="Google Shape;3066;p10"/>
            <p:cNvSpPr/>
            <p:nvPr/>
          </p:nvSpPr>
          <p:spPr>
            <a:xfrm>
              <a:off x="5759350" y="4151400"/>
              <a:ext cx="121400" cy="121400"/>
            </a:xfrm>
            <a:custGeom>
              <a:rect b="b" l="l" r="r" t="t"/>
              <a:pathLst>
                <a:path extrusionOk="0" h="4856" w="4856">
                  <a:moveTo>
                    <a:pt x="0" y="0"/>
                  </a:moveTo>
                  <a:lnTo>
                    <a:pt x="0" y="4856"/>
                  </a:lnTo>
                  <a:lnTo>
                    <a:pt x="4855" y="4856"/>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7" name="Google Shape;3067;p10"/>
            <p:cNvSpPr/>
            <p:nvPr/>
          </p:nvSpPr>
          <p:spPr>
            <a:xfrm>
              <a:off x="5759350" y="4903950"/>
              <a:ext cx="121400" cy="121400"/>
            </a:xfrm>
            <a:custGeom>
              <a:rect b="b" l="l" r="r" t="t"/>
              <a:pathLst>
                <a:path extrusionOk="0" h="4856"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8" name="Google Shape;3068;p10"/>
            <p:cNvSpPr/>
            <p:nvPr/>
          </p:nvSpPr>
          <p:spPr>
            <a:xfrm>
              <a:off x="5759350" y="5355475"/>
              <a:ext cx="121400" cy="121400"/>
            </a:xfrm>
            <a:custGeom>
              <a:rect b="b" l="l" r="r" t="t"/>
              <a:pathLst>
                <a:path extrusionOk="0" h="4856" w="4856">
                  <a:moveTo>
                    <a:pt x="0" y="1"/>
                  </a:moveTo>
                  <a:lnTo>
                    <a:pt x="0" y="4856"/>
                  </a:lnTo>
                  <a:lnTo>
                    <a:pt x="4855" y="4856"/>
                  </a:lnTo>
                  <a:lnTo>
                    <a:pt x="4855"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9" name="Google Shape;3069;p10"/>
            <p:cNvSpPr/>
            <p:nvPr/>
          </p:nvSpPr>
          <p:spPr>
            <a:xfrm>
              <a:off x="5909850" y="689650"/>
              <a:ext cx="121400" cy="121400"/>
            </a:xfrm>
            <a:custGeom>
              <a:rect b="b" l="l" r="r" t="t"/>
              <a:pathLst>
                <a:path extrusionOk="0" h="4856" w="4856">
                  <a:moveTo>
                    <a:pt x="1" y="0"/>
                  </a:moveTo>
                  <a:lnTo>
                    <a:pt x="1"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0" name="Google Shape;3070;p10"/>
            <p:cNvSpPr/>
            <p:nvPr/>
          </p:nvSpPr>
          <p:spPr>
            <a:xfrm>
              <a:off x="5909850" y="1893725"/>
              <a:ext cx="121400" cy="121400"/>
            </a:xfrm>
            <a:custGeom>
              <a:rect b="b" l="l" r="r" t="t"/>
              <a:pathLst>
                <a:path extrusionOk="0" h="4856"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1" name="Google Shape;3071;p10"/>
            <p:cNvSpPr/>
            <p:nvPr/>
          </p:nvSpPr>
          <p:spPr>
            <a:xfrm>
              <a:off x="5909850" y="2796800"/>
              <a:ext cx="121400" cy="121400"/>
            </a:xfrm>
            <a:custGeom>
              <a:rect b="b" l="l" r="r" t="t"/>
              <a:pathLst>
                <a:path extrusionOk="0" h="4856" w="4856">
                  <a:moveTo>
                    <a:pt x="1" y="0"/>
                  </a:moveTo>
                  <a:lnTo>
                    <a:pt x="1"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2" name="Google Shape;3072;p10"/>
            <p:cNvSpPr/>
            <p:nvPr/>
          </p:nvSpPr>
          <p:spPr>
            <a:xfrm>
              <a:off x="6060375" y="4753450"/>
              <a:ext cx="121400" cy="121400"/>
            </a:xfrm>
            <a:custGeom>
              <a:rect b="b" l="l" r="r" t="t"/>
              <a:pathLst>
                <a:path extrusionOk="0" h="4856" w="4856">
                  <a:moveTo>
                    <a:pt x="0" y="0"/>
                  </a:moveTo>
                  <a:lnTo>
                    <a:pt x="0" y="4855"/>
                  </a:lnTo>
                  <a:lnTo>
                    <a:pt x="4855" y="4855"/>
                  </a:lnTo>
                  <a:lnTo>
                    <a:pt x="4855"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3" name="Google Shape;3073;p10"/>
            <p:cNvSpPr/>
            <p:nvPr/>
          </p:nvSpPr>
          <p:spPr>
            <a:xfrm>
              <a:off x="6210875" y="2646275"/>
              <a:ext cx="121400" cy="121425"/>
            </a:xfrm>
            <a:custGeom>
              <a:rect b="b" l="l" r="r" t="t"/>
              <a:pathLst>
                <a:path extrusionOk="0" h="4857" w="4856">
                  <a:moveTo>
                    <a:pt x="1" y="1"/>
                  </a:moveTo>
                  <a:lnTo>
                    <a:pt x="1" y="4856"/>
                  </a:lnTo>
                  <a:lnTo>
                    <a:pt x="4856" y="4856"/>
                  </a:lnTo>
                  <a:lnTo>
                    <a:pt x="4856"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4" name="Google Shape;3074;p10"/>
            <p:cNvSpPr/>
            <p:nvPr/>
          </p:nvSpPr>
          <p:spPr>
            <a:xfrm>
              <a:off x="6210875" y="5204975"/>
              <a:ext cx="121400" cy="121400"/>
            </a:xfrm>
            <a:custGeom>
              <a:rect b="b" l="l" r="r" t="t"/>
              <a:pathLst>
                <a:path extrusionOk="0" h="4856" w="4856">
                  <a:moveTo>
                    <a:pt x="1" y="0"/>
                  </a:moveTo>
                  <a:lnTo>
                    <a:pt x="1" y="4856"/>
                  </a:lnTo>
                  <a:lnTo>
                    <a:pt x="4856" y="4856"/>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5" name="Google Shape;3075;p10"/>
            <p:cNvSpPr/>
            <p:nvPr/>
          </p:nvSpPr>
          <p:spPr>
            <a:xfrm>
              <a:off x="6511900" y="990675"/>
              <a:ext cx="121400" cy="121400"/>
            </a:xfrm>
            <a:custGeom>
              <a:rect b="b" l="l" r="r" t="t"/>
              <a:pathLst>
                <a:path extrusionOk="0" h="4856" w="4856">
                  <a:moveTo>
                    <a:pt x="0" y="0"/>
                  </a:moveTo>
                  <a:lnTo>
                    <a:pt x="0" y="4855"/>
                  </a:lnTo>
                  <a:lnTo>
                    <a:pt x="4856" y="4855"/>
                  </a:lnTo>
                  <a:lnTo>
                    <a:pt x="4856"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76" name="Google Shape;3076;p10"/>
          <p:cNvGrpSpPr/>
          <p:nvPr/>
        </p:nvGrpSpPr>
        <p:grpSpPr>
          <a:xfrm rot="10800000">
            <a:off x="7682451" y="28707"/>
            <a:ext cx="994639" cy="4940182"/>
            <a:chOff x="5759350" y="388625"/>
            <a:chExt cx="1024450" cy="5088250"/>
          </a:xfrm>
        </p:grpSpPr>
        <p:sp>
          <p:nvSpPr>
            <p:cNvPr id="3077" name="Google Shape;3077;p10"/>
            <p:cNvSpPr/>
            <p:nvPr/>
          </p:nvSpPr>
          <p:spPr>
            <a:xfrm>
              <a:off x="5759350" y="539125"/>
              <a:ext cx="121400" cy="121425"/>
            </a:xfrm>
            <a:custGeom>
              <a:rect b="b" l="l" r="r" t="t"/>
              <a:pathLst>
                <a:path extrusionOk="0" h="4857"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8" name="Google Shape;3078;p10"/>
            <p:cNvSpPr/>
            <p:nvPr/>
          </p:nvSpPr>
          <p:spPr>
            <a:xfrm>
              <a:off x="5759350" y="1291700"/>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9" name="Google Shape;3079;p10"/>
            <p:cNvSpPr/>
            <p:nvPr/>
          </p:nvSpPr>
          <p:spPr>
            <a:xfrm>
              <a:off x="5759350" y="2796800"/>
              <a:ext cx="121400" cy="121400"/>
            </a:xfrm>
            <a:custGeom>
              <a:rect b="b" l="l" r="r" t="t"/>
              <a:pathLst>
                <a:path extrusionOk="0" h="4856" w="4856">
                  <a:moveTo>
                    <a:pt x="0" y="0"/>
                  </a:moveTo>
                  <a:lnTo>
                    <a:pt x="0" y="4856"/>
                  </a:lnTo>
                  <a:lnTo>
                    <a:pt x="4855" y="4856"/>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0" name="Google Shape;3080;p10"/>
            <p:cNvSpPr/>
            <p:nvPr/>
          </p:nvSpPr>
          <p:spPr>
            <a:xfrm>
              <a:off x="5759350" y="3398850"/>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1" name="Google Shape;3081;p10"/>
            <p:cNvSpPr/>
            <p:nvPr/>
          </p:nvSpPr>
          <p:spPr>
            <a:xfrm>
              <a:off x="5759350" y="3549350"/>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2" name="Google Shape;3082;p10"/>
            <p:cNvSpPr/>
            <p:nvPr/>
          </p:nvSpPr>
          <p:spPr>
            <a:xfrm>
              <a:off x="5759350" y="4301900"/>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3" name="Google Shape;3083;p10"/>
            <p:cNvSpPr/>
            <p:nvPr/>
          </p:nvSpPr>
          <p:spPr>
            <a:xfrm>
              <a:off x="5759350" y="5204975"/>
              <a:ext cx="121400" cy="121400"/>
            </a:xfrm>
            <a:custGeom>
              <a:rect b="b" l="l" r="r" t="t"/>
              <a:pathLst>
                <a:path extrusionOk="0" h="4856" w="4856">
                  <a:moveTo>
                    <a:pt x="0" y="0"/>
                  </a:moveTo>
                  <a:lnTo>
                    <a:pt x="0" y="4856"/>
                  </a:lnTo>
                  <a:lnTo>
                    <a:pt x="4855" y="4856"/>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4" name="Google Shape;3084;p10"/>
            <p:cNvSpPr/>
            <p:nvPr/>
          </p:nvSpPr>
          <p:spPr>
            <a:xfrm>
              <a:off x="5909850" y="388625"/>
              <a:ext cx="121400" cy="121400"/>
            </a:xfrm>
            <a:custGeom>
              <a:rect b="b" l="l" r="r" t="t"/>
              <a:pathLst>
                <a:path extrusionOk="0" h="4856" w="4856">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5" name="Google Shape;3085;p10"/>
            <p:cNvSpPr/>
            <p:nvPr/>
          </p:nvSpPr>
          <p:spPr>
            <a:xfrm>
              <a:off x="5909850" y="1141175"/>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6" name="Google Shape;3086;p10"/>
            <p:cNvSpPr/>
            <p:nvPr/>
          </p:nvSpPr>
          <p:spPr>
            <a:xfrm>
              <a:off x="5909850" y="1291700"/>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7" name="Google Shape;3087;p10"/>
            <p:cNvSpPr/>
            <p:nvPr/>
          </p:nvSpPr>
          <p:spPr>
            <a:xfrm>
              <a:off x="5909850" y="1442200"/>
              <a:ext cx="121400" cy="121400"/>
            </a:xfrm>
            <a:custGeom>
              <a:rect b="b" l="l" r="r" t="t"/>
              <a:pathLst>
                <a:path extrusionOk="0" h="4856" w="4856">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8" name="Google Shape;3088;p10"/>
            <p:cNvSpPr/>
            <p:nvPr/>
          </p:nvSpPr>
          <p:spPr>
            <a:xfrm>
              <a:off x="5909850" y="1743225"/>
              <a:ext cx="121400" cy="121400"/>
            </a:xfrm>
            <a:custGeom>
              <a:rect b="b" l="l" r="r" t="t"/>
              <a:pathLst>
                <a:path extrusionOk="0" h="4856" w="4856">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9" name="Google Shape;3089;p10"/>
            <p:cNvSpPr/>
            <p:nvPr/>
          </p:nvSpPr>
          <p:spPr>
            <a:xfrm>
              <a:off x="5909850" y="2044250"/>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0" name="Google Shape;3090;p10"/>
            <p:cNvSpPr/>
            <p:nvPr/>
          </p:nvSpPr>
          <p:spPr>
            <a:xfrm>
              <a:off x="5909850" y="2646275"/>
              <a:ext cx="121400" cy="121425"/>
            </a:xfrm>
            <a:custGeom>
              <a:rect b="b" l="l" r="r" t="t"/>
              <a:pathLst>
                <a:path extrusionOk="0" h="4857"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1" name="Google Shape;3091;p10"/>
            <p:cNvSpPr/>
            <p:nvPr/>
          </p:nvSpPr>
          <p:spPr>
            <a:xfrm>
              <a:off x="5909850" y="2947300"/>
              <a:ext cx="121400" cy="121425"/>
            </a:xfrm>
            <a:custGeom>
              <a:rect b="b" l="l" r="r" t="t"/>
              <a:pathLst>
                <a:path extrusionOk="0" h="4857"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2" name="Google Shape;3092;p10"/>
            <p:cNvSpPr/>
            <p:nvPr/>
          </p:nvSpPr>
          <p:spPr>
            <a:xfrm>
              <a:off x="5909850" y="3097825"/>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3" name="Google Shape;3093;p10"/>
            <p:cNvSpPr/>
            <p:nvPr/>
          </p:nvSpPr>
          <p:spPr>
            <a:xfrm>
              <a:off x="5909850" y="3248325"/>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4" name="Google Shape;3094;p10"/>
            <p:cNvSpPr/>
            <p:nvPr/>
          </p:nvSpPr>
          <p:spPr>
            <a:xfrm>
              <a:off x="5909850" y="3549350"/>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5" name="Google Shape;3095;p10"/>
            <p:cNvSpPr/>
            <p:nvPr/>
          </p:nvSpPr>
          <p:spPr>
            <a:xfrm>
              <a:off x="5909850" y="3699875"/>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6" name="Google Shape;3096;p10"/>
            <p:cNvSpPr/>
            <p:nvPr/>
          </p:nvSpPr>
          <p:spPr>
            <a:xfrm>
              <a:off x="5909850" y="3850375"/>
              <a:ext cx="121400" cy="121400"/>
            </a:xfrm>
            <a:custGeom>
              <a:rect b="b" l="l" r="r" t="t"/>
              <a:pathLst>
                <a:path extrusionOk="0" h="4856" w="4856">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7" name="Google Shape;3097;p10"/>
            <p:cNvSpPr/>
            <p:nvPr/>
          </p:nvSpPr>
          <p:spPr>
            <a:xfrm>
              <a:off x="5909850" y="4000875"/>
              <a:ext cx="121400" cy="121425"/>
            </a:xfrm>
            <a:custGeom>
              <a:rect b="b" l="l" r="r" t="t"/>
              <a:pathLst>
                <a:path extrusionOk="0" h="4857"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8" name="Google Shape;3098;p10"/>
            <p:cNvSpPr/>
            <p:nvPr/>
          </p:nvSpPr>
          <p:spPr>
            <a:xfrm>
              <a:off x="5909850" y="4301900"/>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9" name="Google Shape;3099;p10"/>
            <p:cNvSpPr/>
            <p:nvPr/>
          </p:nvSpPr>
          <p:spPr>
            <a:xfrm>
              <a:off x="5909850" y="4452425"/>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0" name="Google Shape;3100;p10"/>
            <p:cNvSpPr/>
            <p:nvPr/>
          </p:nvSpPr>
          <p:spPr>
            <a:xfrm>
              <a:off x="5909850" y="4903950"/>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1" name="Google Shape;3101;p10"/>
            <p:cNvSpPr/>
            <p:nvPr/>
          </p:nvSpPr>
          <p:spPr>
            <a:xfrm>
              <a:off x="5909850" y="5054450"/>
              <a:ext cx="121400" cy="121425"/>
            </a:xfrm>
            <a:custGeom>
              <a:rect b="b" l="l" r="r" t="t"/>
              <a:pathLst>
                <a:path extrusionOk="0" h="4857"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2" name="Google Shape;3102;p10"/>
            <p:cNvSpPr/>
            <p:nvPr/>
          </p:nvSpPr>
          <p:spPr>
            <a:xfrm>
              <a:off x="5909850" y="5204975"/>
              <a:ext cx="121400" cy="121400"/>
            </a:xfrm>
            <a:custGeom>
              <a:rect b="b" l="l" r="r" t="t"/>
              <a:pathLst>
                <a:path extrusionOk="0" h="4856" w="4856">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3" name="Google Shape;3103;p10"/>
            <p:cNvSpPr/>
            <p:nvPr/>
          </p:nvSpPr>
          <p:spPr>
            <a:xfrm>
              <a:off x="6060375" y="539125"/>
              <a:ext cx="121400" cy="121425"/>
            </a:xfrm>
            <a:custGeom>
              <a:rect b="b" l="l" r="r" t="t"/>
              <a:pathLst>
                <a:path extrusionOk="0" h="4857"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4" name="Google Shape;3104;p10"/>
            <p:cNvSpPr/>
            <p:nvPr/>
          </p:nvSpPr>
          <p:spPr>
            <a:xfrm>
              <a:off x="6060375" y="689650"/>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5" name="Google Shape;3105;p10"/>
            <p:cNvSpPr/>
            <p:nvPr/>
          </p:nvSpPr>
          <p:spPr>
            <a:xfrm>
              <a:off x="6060375" y="990675"/>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6" name="Google Shape;3106;p10"/>
            <p:cNvSpPr/>
            <p:nvPr/>
          </p:nvSpPr>
          <p:spPr>
            <a:xfrm>
              <a:off x="6060375" y="1291700"/>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7" name="Google Shape;3107;p10"/>
            <p:cNvSpPr/>
            <p:nvPr/>
          </p:nvSpPr>
          <p:spPr>
            <a:xfrm>
              <a:off x="6060375" y="1442200"/>
              <a:ext cx="121400" cy="121400"/>
            </a:xfrm>
            <a:custGeom>
              <a:rect b="b" l="l" r="r" t="t"/>
              <a:pathLst>
                <a:path extrusionOk="0" h="4856" w="4856">
                  <a:moveTo>
                    <a:pt x="0" y="0"/>
                  </a:moveTo>
                  <a:lnTo>
                    <a:pt x="0" y="4856"/>
                  </a:lnTo>
                  <a:lnTo>
                    <a:pt x="4855" y="4856"/>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8" name="Google Shape;3108;p10"/>
            <p:cNvSpPr/>
            <p:nvPr/>
          </p:nvSpPr>
          <p:spPr>
            <a:xfrm>
              <a:off x="6060375" y="1592700"/>
              <a:ext cx="121400" cy="121425"/>
            </a:xfrm>
            <a:custGeom>
              <a:rect b="b" l="l" r="r" t="t"/>
              <a:pathLst>
                <a:path extrusionOk="0" h="4857"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9" name="Google Shape;3109;p10"/>
            <p:cNvSpPr/>
            <p:nvPr/>
          </p:nvSpPr>
          <p:spPr>
            <a:xfrm>
              <a:off x="6060375" y="1743225"/>
              <a:ext cx="121400" cy="121400"/>
            </a:xfrm>
            <a:custGeom>
              <a:rect b="b" l="l" r="r" t="t"/>
              <a:pathLst>
                <a:path extrusionOk="0" h="4856" w="4856">
                  <a:moveTo>
                    <a:pt x="0" y="0"/>
                  </a:moveTo>
                  <a:lnTo>
                    <a:pt x="0" y="4856"/>
                  </a:lnTo>
                  <a:lnTo>
                    <a:pt x="4855" y="4856"/>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0" name="Google Shape;3110;p10"/>
            <p:cNvSpPr/>
            <p:nvPr/>
          </p:nvSpPr>
          <p:spPr>
            <a:xfrm>
              <a:off x="6060375" y="2194750"/>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1" name="Google Shape;3111;p10"/>
            <p:cNvSpPr/>
            <p:nvPr/>
          </p:nvSpPr>
          <p:spPr>
            <a:xfrm>
              <a:off x="6060375" y="2345275"/>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2" name="Google Shape;3112;p10"/>
            <p:cNvSpPr/>
            <p:nvPr/>
          </p:nvSpPr>
          <p:spPr>
            <a:xfrm>
              <a:off x="6060375" y="2495775"/>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3" name="Google Shape;3113;p10"/>
            <p:cNvSpPr/>
            <p:nvPr/>
          </p:nvSpPr>
          <p:spPr>
            <a:xfrm>
              <a:off x="6060375" y="2646275"/>
              <a:ext cx="121400" cy="121425"/>
            </a:xfrm>
            <a:custGeom>
              <a:rect b="b" l="l" r="r" t="t"/>
              <a:pathLst>
                <a:path extrusionOk="0" h="4857"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4" name="Google Shape;3114;p10"/>
            <p:cNvSpPr/>
            <p:nvPr/>
          </p:nvSpPr>
          <p:spPr>
            <a:xfrm>
              <a:off x="6060375" y="2796800"/>
              <a:ext cx="121400" cy="121400"/>
            </a:xfrm>
            <a:custGeom>
              <a:rect b="b" l="l" r="r" t="t"/>
              <a:pathLst>
                <a:path extrusionOk="0" h="4856" w="4856">
                  <a:moveTo>
                    <a:pt x="0" y="0"/>
                  </a:moveTo>
                  <a:lnTo>
                    <a:pt x="0" y="4856"/>
                  </a:lnTo>
                  <a:lnTo>
                    <a:pt x="4855" y="4856"/>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5" name="Google Shape;3115;p10"/>
            <p:cNvSpPr/>
            <p:nvPr/>
          </p:nvSpPr>
          <p:spPr>
            <a:xfrm>
              <a:off x="6060375" y="2947300"/>
              <a:ext cx="121400" cy="121425"/>
            </a:xfrm>
            <a:custGeom>
              <a:rect b="b" l="l" r="r" t="t"/>
              <a:pathLst>
                <a:path extrusionOk="0" h="4857"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6" name="Google Shape;3116;p10"/>
            <p:cNvSpPr/>
            <p:nvPr/>
          </p:nvSpPr>
          <p:spPr>
            <a:xfrm>
              <a:off x="6060375" y="3097825"/>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7" name="Google Shape;3117;p10"/>
            <p:cNvSpPr/>
            <p:nvPr/>
          </p:nvSpPr>
          <p:spPr>
            <a:xfrm>
              <a:off x="6060375" y="3248325"/>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8" name="Google Shape;3118;p10"/>
            <p:cNvSpPr/>
            <p:nvPr/>
          </p:nvSpPr>
          <p:spPr>
            <a:xfrm>
              <a:off x="6060375" y="3398850"/>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9" name="Google Shape;3119;p10"/>
            <p:cNvSpPr/>
            <p:nvPr/>
          </p:nvSpPr>
          <p:spPr>
            <a:xfrm>
              <a:off x="6060375" y="3549350"/>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0" name="Google Shape;3120;p10"/>
            <p:cNvSpPr/>
            <p:nvPr/>
          </p:nvSpPr>
          <p:spPr>
            <a:xfrm>
              <a:off x="6060375" y="3850375"/>
              <a:ext cx="121400" cy="121400"/>
            </a:xfrm>
            <a:custGeom>
              <a:rect b="b" l="l" r="r" t="t"/>
              <a:pathLst>
                <a:path extrusionOk="0" h="4856" w="4856">
                  <a:moveTo>
                    <a:pt x="0" y="0"/>
                  </a:moveTo>
                  <a:lnTo>
                    <a:pt x="0" y="4856"/>
                  </a:lnTo>
                  <a:lnTo>
                    <a:pt x="4855" y="4856"/>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1" name="Google Shape;3121;p10"/>
            <p:cNvSpPr/>
            <p:nvPr/>
          </p:nvSpPr>
          <p:spPr>
            <a:xfrm>
              <a:off x="6060375" y="4151400"/>
              <a:ext cx="121400" cy="121400"/>
            </a:xfrm>
            <a:custGeom>
              <a:rect b="b" l="l" r="r" t="t"/>
              <a:pathLst>
                <a:path extrusionOk="0" h="4856" w="4856">
                  <a:moveTo>
                    <a:pt x="0" y="0"/>
                  </a:moveTo>
                  <a:lnTo>
                    <a:pt x="0" y="4856"/>
                  </a:lnTo>
                  <a:lnTo>
                    <a:pt x="4855" y="4856"/>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2" name="Google Shape;3122;p10"/>
            <p:cNvSpPr/>
            <p:nvPr/>
          </p:nvSpPr>
          <p:spPr>
            <a:xfrm>
              <a:off x="6060375" y="4301900"/>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3" name="Google Shape;3123;p10"/>
            <p:cNvSpPr/>
            <p:nvPr/>
          </p:nvSpPr>
          <p:spPr>
            <a:xfrm>
              <a:off x="6060375" y="4452425"/>
              <a:ext cx="121400" cy="121400"/>
            </a:xfrm>
            <a:custGeom>
              <a:rect b="b" l="l" r="r" t="t"/>
              <a:pathLst>
                <a:path extrusionOk="0" h="4856" w="4856">
                  <a:moveTo>
                    <a:pt x="0" y="0"/>
                  </a:moveTo>
                  <a:lnTo>
                    <a:pt x="0" y="4855"/>
                  </a:lnTo>
                  <a:lnTo>
                    <a:pt x="4855" y="4855"/>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4" name="Google Shape;3124;p10"/>
            <p:cNvSpPr/>
            <p:nvPr/>
          </p:nvSpPr>
          <p:spPr>
            <a:xfrm>
              <a:off x="6060375" y="4602925"/>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5" name="Google Shape;3125;p10"/>
            <p:cNvSpPr/>
            <p:nvPr/>
          </p:nvSpPr>
          <p:spPr>
            <a:xfrm>
              <a:off x="6060375" y="4903950"/>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6" name="Google Shape;3126;p10"/>
            <p:cNvSpPr/>
            <p:nvPr/>
          </p:nvSpPr>
          <p:spPr>
            <a:xfrm>
              <a:off x="6060375" y="5054450"/>
              <a:ext cx="121400" cy="121425"/>
            </a:xfrm>
            <a:custGeom>
              <a:rect b="b" l="l" r="r" t="t"/>
              <a:pathLst>
                <a:path extrusionOk="0" h="4857"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7" name="Google Shape;3127;p10"/>
            <p:cNvSpPr/>
            <p:nvPr/>
          </p:nvSpPr>
          <p:spPr>
            <a:xfrm>
              <a:off x="6060375" y="5204975"/>
              <a:ext cx="121400" cy="121400"/>
            </a:xfrm>
            <a:custGeom>
              <a:rect b="b" l="l" r="r" t="t"/>
              <a:pathLst>
                <a:path extrusionOk="0" h="4856" w="4856">
                  <a:moveTo>
                    <a:pt x="0" y="0"/>
                  </a:moveTo>
                  <a:lnTo>
                    <a:pt x="0" y="4856"/>
                  </a:lnTo>
                  <a:lnTo>
                    <a:pt x="4855" y="4856"/>
                  </a:lnTo>
                  <a:lnTo>
                    <a:pt x="4855"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8" name="Google Shape;3128;p10"/>
            <p:cNvSpPr/>
            <p:nvPr/>
          </p:nvSpPr>
          <p:spPr>
            <a:xfrm>
              <a:off x="6060375" y="5355475"/>
              <a:ext cx="121400" cy="121400"/>
            </a:xfrm>
            <a:custGeom>
              <a:rect b="b" l="l" r="r" t="t"/>
              <a:pathLst>
                <a:path extrusionOk="0" h="4856" w="4856">
                  <a:moveTo>
                    <a:pt x="0" y="1"/>
                  </a:moveTo>
                  <a:lnTo>
                    <a:pt x="0" y="4856"/>
                  </a:lnTo>
                  <a:lnTo>
                    <a:pt x="4855" y="4856"/>
                  </a:lnTo>
                  <a:lnTo>
                    <a:pt x="4855"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9" name="Google Shape;3129;p10"/>
            <p:cNvSpPr/>
            <p:nvPr/>
          </p:nvSpPr>
          <p:spPr>
            <a:xfrm>
              <a:off x="6210875" y="539125"/>
              <a:ext cx="121400" cy="121425"/>
            </a:xfrm>
            <a:custGeom>
              <a:rect b="b" l="l" r="r" t="t"/>
              <a:pathLst>
                <a:path extrusionOk="0" h="4857"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0" name="Google Shape;3130;p10"/>
            <p:cNvSpPr/>
            <p:nvPr/>
          </p:nvSpPr>
          <p:spPr>
            <a:xfrm>
              <a:off x="6210875" y="990675"/>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1" name="Google Shape;3131;p10"/>
            <p:cNvSpPr/>
            <p:nvPr/>
          </p:nvSpPr>
          <p:spPr>
            <a:xfrm>
              <a:off x="6210875" y="1141175"/>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2" name="Google Shape;3132;p10"/>
            <p:cNvSpPr/>
            <p:nvPr/>
          </p:nvSpPr>
          <p:spPr>
            <a:xfrm>
              <a:off x="6210875" y="1291700"/>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3" name="Google Shape;3133;p10"/>
            <p:cNvSpPr/>
            <p:nvPr/>
          </p:nvSpPr>
          <p:spPr>
            <a:xfrm>
              <a:off x="6210875" y="1592700"/>
              <a:ext cx="121400" cy="121425"/>
            </a:xfrm>
            <a:custGeom>
              <a:rect b="b" l="l" r="r" t="t"/>
              <a:pathLst>
                <a:path extrusionOk="0" h="4857"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4" name="Google Shape;3134;p10"/>
            <p:cNvSpPr/>
            <p:nvPr/>
          </p:nvSpPr>
          <p:spPr>
            <a:xfrm>
              <a:off x="6210875" y="1893725"/>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5" name="Google Shape;3135;p10"/>
            <p:cNvSpPr/>
            <p:nvPr/>
          </p:nvSpPr>
          <p:spPr>
            <a:xfrm>
              <a:off x="6210875" y="2044250"/>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6" name="Google Shape;3136;p10"/>
            <p:cNvSpPr/>
            <p:nvPr/>
          </p:nvSpPr>
          <p:spPr>
            <a:xfrm>
              <a:off x="6210875" y="2194750"/>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7" name="Google Shape;3137;p10"/>
            <p:cNvSpPr/>
            <p:nvPr/>
          </p:nvSpPr>
          <p:spPr>
            <a:xfrm>
              <a:off x="6210875" y="2495775"/>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8" name="Google Shape;3138;p10"/>
            <p:cNvSpPr/>
            <p:nvPr/>
          </p:nvSpPr>
          <p:spPr>
            <a:xfrm>
              <a:off x="6210875" y="2796800"/>
              <a:ext cx="121400" cy="121400"/>
            </a:xfrm>
            <a:custGeom>
              <a:rect b="b" l="l" r="r" t="t"/>
              <a:pathLst>
                <a:path extrusionOk="0" h="4856" w="4856">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9" name="Google Shape;3139;p10"/>
            <p:cNvSpPr/>
            <p:nvPr/>
          </p:nvSpPr>
          <p:spPr>
            <a:xfrm>
              <a:off x="6210875" y="3097825"/>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0" name="Google Shape;3140;p10"/>
            <p:cNvSpPr/>
            <p:nvPr/>
          </p:nvSpPr>
          <p:spPr>
            <a:xfrm>
              <a:off x="6210875" y="3398850"/>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1" name="Google Shape;3141;p10"/>
            <p:cNvSpPr/>
            <p:nvPr/>
          </p:nvSpPr>
          <p:spPr>
            <a:xfrm>
              <a:off x="6210875" y="3549350"/>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2" name="Google Shape;3142;p10"/>
            <p:cNvSpPr/>
            <p:nvPr/>
          </p:nvSpPr>
          <p:spPr>
            <a:xfrm>
              <a:off x="6210875" y="4000875"/>
              <a:ext cx="121400" cy="121425"/>
            </a:xfrm>
            <a:custGeom>
              <a:rect b="b" l="l" r="r" t="t"/>
              <a:pathLst>
                <a:path extrusionOk="0" h="4857"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3" name="Google Shape;3143;p10"/>
            <p:cNvSpPr/>
            <p:nvPr/>
          </p:nvSpPr>
          <p:spPr>
            <a:xfrm>
              <a:off x="6210875" y="4151400"/>
              <a:ext cx="121400" cy="121400"/>
            </a:xfrm>
            <a:custGeom>
              <a:rect b="b" l="l" r="r" t="t"/>
              <a:pathLst>
                <a:path extrusionOk="0" h="4856" w="4856">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4" name="Google Shape;3144;p10"/>
            <p:cNvSpPr/>
            <p:nvPr/>
          </p:nvSpPr>
          <p:spPr>
            <a:xfrm>
              <a:off x="6210875" y="4301900"/>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5" name="Google Shape;3145;p10"/>
            <p:cNvSpPr/>
            <p:nvPr/>
          </p:nvSpPr>
          <p:spPr>
            <a:xfrm>
              <a:off x="6210875" y="4452425"/>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6" name="Google Shape;3146;p10"/>
            <p:cNvSpPr/>
            <p:nvPr/>
          </p:nvSpPr>
          <p:spPr>
            <a:xfrm>
              <a:off x="6210875" y="4602925"/>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7" name="Google Shape;3147;p10"/>
            <p:cNvSpPr/>
            <p:nvPr/>
          </p:nvSpPr>
          <p:spPr>
            <a:xfrm>
              <a:off x="6210875" y="4903950"/>
              <a:ext cx="121400" cy="121400"/>
            </a:xfrm>
            <a:custGeom>
              <a:rect b="b" l="l" r="r" t="t"/>
              <a:pathLst>
                <a:path extrusionOk="0" h="4856"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8" name="Google Shape;3148;p10"/>
            <p:cNvSpPr/>
            <p:nvPr/>
          </p:nvSpPr>
          <p:spPr>
            <a:xfrm>
              <a:off x="6210875" y="5054450"/>
              <a:ext cx="121400" cy="121425"/>
            </a:xfrm>
            <a:custGeom>
              <a:rect b="b" l="l" r="r" t="t"/>
              <a:pathLst>
                <a:path extrusionOk="0" h="4857"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9" name="Google Shape;3149;p10"/>
            <p:cNvSpPr/>
            <p:nvPr/>
          </p:nvSpPr>
          <p:spPr>
            <a:xfrm>
              <a:off x="6361375" y="388625"/>
              <a:ext cx="121425" cy="121400"/>
            </a:xfrm>
            <a:custGeom>
              <a:rect b="b" l="l" r="r" t="t"/>
              <a:pathLst>
                <a:path extrusionOk="0" h="4856" w="4857">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0" name="Google Shape;3150;p10"/>
            <p:cNvSpPr/>
            <p:nvPr/>
          </p:nvSpPr>
          <p:spPr>
            <a:xfrm>
              <a:off x="6361375" y="539125"/>
              <a:ext cx="121425" cy="121425"/>
            </a:xfrm>
            <a:custGeom>
              <a:rect b="b" l="l" r="r" t="t"/>
              <a:pathLst>
                <a:path extrusionOk="0" h="4857"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1" name="Google Shape;3151;p10"/>
            <p:cNvSpPr/>
            <p:nvPr/>
          </p:nvSpPr>
          <p:spPr>
            <a:xfrm>
              <a:off x="6361375" y="990675"/>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2" name="Google Shape;3152;p10"/>
            <p:cNvSpPr/>
            <p:nvPr/>
          </p:nvSpPr>
          <p:spPr>
            <a:xfrm>
              <a:off x="6361375" y="1291700"/>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3" name="Google Shape;3153;p10"/>
            <p:cNvSpPr/>
            <p:nvPr/>
          </p:nvSpPr>
          <p:spPr>
            <a:xfrm>
              <a:off x="6361375" y="1592700"/>
              <a:ext cx="121425" cy="121425"/>
            </a:xfrm>
            <a:custGeom>
              <a:rect b="b" l="l" r="r" t="t"/>
              <a:pathLst>
                <a:path extrusionOk="0" h="4857"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4" name="Google Shape;3154;p10"/>
            <p:cNvSpPr/>
            <p:nvPr/>
          </p:nvSpPr>
          <p:spPr>
            <a:xfrm>
              <a:off x="6361375" y="2044250"/>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5" name="Google Shape;3155;p10"/>
            <p:cNvSpPr/>
            <p:nvPr/>
          </p:nvSpPr>
          <p:spPr>
            <a:xfrm>
              <a:off x="6361375" y="2345275"/>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6" name="Google Shape;3156;p10"/>
            <p:cNvSpPr/>
            <p:nvPr/>
          </p:nvSpPr>
          <p:spPr>
            <a:xfrm>
              <a:off x="6361375" y="2796800"/>
              <a:ext cx="121425" cy="121400"/>
            </a:xfrm>
            <a:custGeom>
              <a:rect b="b" l="l" r="r" t="t"/>
              <a:pathLst>
                <a:path extrusionOk="0" h="4856" w="4857">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7" name="Google Shape;3157;p10"/>
            <p:cNvSpPr/>
            <p:nvPr/>
          </p:nvSpPr>
          <p:spPr>
            <a:xfrm>
              <a:off x="6361375" y="3097825"/>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8" name="Google Shape;3158;p10"/>
            <p:cNvSpPr/>
            <p:nvPr/>
          </p:nvSpPr>
          <p:spPr>
            <a:xfrm>
              <a:off x="6361375" y="3248325"/>
              <a:ext cx="121425" cy="121400"/>
            </a:xfrm>
            <a:custGeom>
              <a:rect b="b" l="l" r="r" t="t"/>
              <a:pathLst>
                <a:path extrusionOk="0" h="4856"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9" name="Google Shape;3159;p10"/>
            <p:cNvSpPr/>
            <p:nvPr/>
          </p:nvSpPr>
          <p:spPr>
            <a:xfrm>
              <a:off x="6361375" y="3549350"/>
              <a:ext cx="121425" cy="121400"/>
            </a:xfrm>
            <a:custGeom>
              <a:rect b="b" l="l" r="r" t="t"/>
              <a:pathLst>
                <a:path extrusionOk="0" h="4856"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0" name="Google Shape;3160;p10"/>
            <p:cNvSpPr/>
            <p:nvPr/>
          </p:nvSpPr>
          <p:spPr>
            <a:xfrm>
              <a:off x="6361375" y="3699875"/>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1" name="Google Shape;3161;p10"/>
            <p:cNvSpPr/>
            <p:nvPr/>
          </p:nvSpPr>
          <p:spPr>
            <a:xfrm>
              <a:off x="6361375" y="3850375"/>
              <a:ext cx="121425" cy="121400"/>
            </a:xfrm>
            <a:custGeom>
              <a:rect b="b" l="l" r="r" t="t"/>
              <a:pathLst>
                <a:path extrusionOk="0" h="4856" w="4857">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2" name="Google Shape;3162;p10"/>
            <p:cNvSpPr/>
            <p:nvPr/>
          </p:nvSpPr>
          <p:spPr>
            <a:xfrm>
              <a:off x="6361375" y="4151400"/>
              <a:ext cx="121425" cy="121400"/>
            </a:xfrm>
            <a:custGeom>
              <a:rect b="b" l="l" r="r" t="t"/>
              <a:pathLst>
                <a:path extrusionOk="0" h="4856" w="4857">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3" name="Google Shape;3163;p10"/>
            <p:cNvSpPr/>
            <p:nvPr/>
          </p:nvSpPr>
          <p:spPr>
            <a:xfrm>
              <a:off x="6361375" y="4301900"/>
              <a:ext cx="121425" cy="121400"/>
            </a:xfrm>
            <a:custGeom>
              <a:rect b="b" l="l" r="r" t="t"/>
              <a:pathLst>
                <a:path extrusionOk="0" h="4856"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4" name="Google Shape;3164;p10"/>
            <p:cNvSpPr/>
            <p:nvPr/>
          </p:nvSpPr>
          <p:spPr>
            <a:xfrm>
              <a:off x="6361375" y="4753450"/>
              <a:ext cx="121425" cy="121400"/>
            </a:xfrm>
            <a:custGeom>
              <a:rect b="b" l="l" r="r" t="t"/>
              <a:pathLst>
                <a:path extrusionOk="0" h="4856" w="4857">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5" name="Google Shape;3165;p10"/>
            <p:cNvSpPr/>
            <p:nvPr/>
          </p:nvSpPr>
          <p:spPr>
            <a:xfrm>
              <a:off x="6361375" y="5054450"/>
              <a:ext cx="121425" cy="121425"/>
            </a:xfrm>
            <a:custGeom>
              <a:rect b="b" l="l" r="r" t="t"/>
              <a:pathLst>
                <a:path extrusionOk="0" h="4857" w="4857">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6" name="Google Shape;3166;p10"/>
            <p:cNvSpPr/>
            <p:nvPr/>
          </p:nvSpPr>
          <p:spPr>
            <a:xfrm>
              <a:off x="6361375" y="5204975"/>
              <a:ext cx="121425" cy="121400"/>
            </a:xfrm>
            <a:custGeom>
              <a:rect b="b" l="l" r="r" t="t"/>
              <a:pathLst>
                <a:path extrusionOk="0" h="4856" w="4857">
                  <a:moveTo>
                    <a:pt x="1" y="0"/>
                  </a:moveTo>
                  <a:lnTo>
                    <a:pt x="1"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7" name="Google Shape;3167;p10"/>
            <p:cNvSpPr/>
            <p:nvPr/>
          </p:nvSpPr>
          <p:spPr>
            <a:xfrm>
              <a:off x="6511900" y="388625"/>
              <a:ext cx="121400" cy="121400"/>
            </a:xfrm>
            <a:custGeom>
              <a:rect b="b" l="l" r="r" t="t"/>
              <a:pathLst>
                <a:path extrusionOk="0" h="4856" w="4856">
                  <a:moveTo>
                    <a:pt x="0" y="0"/>
                  </a:moveTo>
                  <a:lnTo>
                    <a:pt x="0"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8" name="Google Shape;3168;p10"/>
            <p:cNvSpPr/>
            <p:nvPr/>
          </p:nvSpPr>
          <p:spPr>
            <a:xfrm>
              <a:off x="6511900" y="1291700"/>
              <a:ext cx="121400" cy="121400"/>
            </a:xfrm>
            <a:custGeom>
              <a:rect b="b" l="l" r="r" t="t"/>
              <a:pathLst>
                <a:path extrusionOk="0" h="4856" w="4856">
                  <a:moveTo>
                    <a:pt x="0" y="0"/>
                  </a:moveTo>
                  <a:lnTo>
                    <a:pt x="0"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9" name="Google Shape;3169;p10"/>
            <p:cNvSpPr/>
            <p:nvPr/>
          </p:nvSpPr>
          <p:spPr>
            <a:xfrm>
              <a:off x="6511900" y="2044250"/>
              <a:ext cx="121400" cy="121400"/>
            </a:xfrm>
            <a:custGeom>
              <a:rect b="b" l="l" r="r" t="t"/>
              <a:pathLst>
                <a:path extrusionOk="0" h="4856" w="4856">
                  <a:moveTo>
                    <a:pt x="0" y="0"/>
                  </a:moveTo>
                  <a:lnTo>
                    <a:pt x="0"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0" name="Google Shape;3170;p10"/>
            <p:cNvSpPr/>
            <p:nvPr/>
          </p:nvSpPr>
          <p:spPr>
            <a:xfrm>
              <a:off x="6511900" y="2796800"/>
              <a:ext cx="121400" cy="121400"/>
            </a:xfrm>
            <a:custGeom>
              <a:rect b="b" l="l" r="r" t="t"/>
              <a:pathLst>
                <a:path extrusionOk="0" h="4856" w="4856">
                  <a:moveTo>
                    <a:pt x="0" y="0"/>
                  </a:moveTo>
                  <a:lnTo>
                    <a:pt x="0"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1" name="Google Shape;3171;p10"/>
            <p:cNvSpPr/>
            <p:nvPr/>
          </p:nvSpPr>
          <p:spPr>
            <a:xfrm>
              <a:off x="6511900" y="3699875"/>
              <a:ext cx="121400" cy="121400"/>
            </a:xfrm>
            <a:custGeom>
              <a:rect b="b" l="l" r="r" t="t"/>
              <a:pathLst>
                <a:path extrusionOk="0" h="4856" w="4856">
                  <a:moveTo>
                    <a:pt x="0" y="0"/>
                  </a:moveTo>
                  <a:lnTo>
                    <a:pt x="0"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2" name="Google Shape;3172;p10"/>
            <p:cNvSpPr/>
            <p:nvPr/>
          </p:nvSpPr>
          <p:spPr>
            <a:xfrm>
              <a:off x="6511900" y="4452425"/>
              <a:ext cx="121400" cy="121400"/>
            </a:xfrm>
            <a:custGeom>
              <a:rect b="b" l="l" r="r" t="t"/>
              <a:pathLst>
                <a:path extrusionOk="0" h="4856" w="4856">
                  <a:moveTo>
                    <a:pt x="0" y="0"/>
                  </a:moveTo>
                  <a:lnTo>
                    <a:pt x="0"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3" name="Google Shape;3173;p10"/>
            <p:cNvSpPr/>
            <p:nvPr/>
          </p:nvSpPr>
          <p:spPr>
            <a:xfrm>
              <a:off x="6511900" y="4602925"/>
              <a:ext cx="121400" cy="121400"/>
            </a:xfrm>
            <a:custGeom>
              <a:rect b="b" l="l" r="r" t="t"/>
              <a:pathLst>
                <a:path extrusionOk="0" h="4856" w="4856">
                  <a:moveTo>
                    <a:pt x="0" y="1"/>
                  </a:moveTo>
                  <a:lnTo>
                    <a:pt x="0"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4" name="Google Shape;3174;p10"/>
            <p:cNvSpPr/>
            <p:nvPr/>
          </p:nvSpPr>
          <p:spPr>
            <a:xfrm>
              <a:off x="6511900" y="5204975"/>
              <a:ext cx="121400" cy="121400"/>
            </a:xfrm>
            <a:custGeom>
              <a:rect b="b" l="l" r="r" t="t"/>
              <a:pathLst>
                <a:path extrusionOk="0" h="4856" w="4856">
                  <a:moveTo>
                    <a:pt x="0" y="0"/>
                  </a:moveTo>
                  <a:lnTo>
                    <a:pt x="0" y="4856"/>
                  </a:lnTo>
                  <a:lnTo>
                    <a:pt x="4856" y="4856"/>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5" name="Google Shape;3175;p10"/>
            <p:cNvSpPr/>
            <p:nvPr/>
          </p:nvSpPr>
          <p:spPr>
            <a:xfrm>
              <a:off x="6662400" y="689650"/>
              <a:ext cx="121400" cy="121400"/>
            </a:xfrm>
            <a:custGeom>
              <a:rect b="b" l="l" r="r" t="t"/>
              <a:pathLst>
                <a:path extrusionOk="0" h="4856" w="4856">
                  <a:moveTo>
                    <a:pt x="1" y="0"/>
                  </a:moveTo>
                  <a:lnTo>
                    <a:pt x="1" y="4855"/>
                  </a:lnTo>
                  <a:lnTo>
                    <a:pt x="4856" y="4855"/>
                  </a:lnTo>
                  <a:lnTo>
                    <a:pt x="4856" y="0"/>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6" name="Google Shape;3176;p10"/>
            <p:cNvSpPr/>
            <p:nvPr/>
          </p:nvSpPr>
          <p:spPr>
            <a:xfrm>
              <a:off x="6662400" y="1592700"/>
              <a:ext cx="121400" cy="121425"/>
            </a:xfrm>
            <a:custGeom>
              <a:rect b="b" l="l" r="r" t="t"/>
              <a:pathLst>
                <a:path extrusionOk="0" h="4857"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7" name="Google Shape;3177;p10"/>
            <p:cNvSpPr/>
            <p:nvPr/>
          </p:nvSpPr>
          <p:spPr>
            <a:xfrm>
              <a:off x="6662400" y="2646275"/>
              <a:ext cx="121400" cy="121425"/>
            </a:xfrm>
            <a:custGeom>
              <a:rect b="b" l="l" r="r" t="t"/>
              <a:pathLst>
                <a:path extrusionOk="0" h="4857" w="4856">
                  <a:moveTo>
                    <a:pt x="1" y="1"/>
                  </a:moveTo>
                  <a:lnTo>
                    <a:pt x="1" y="4856"/>
                  </a:lnTo>
                  <a:lnTo>
                    <a:pt x="4856" y="4856"/>
                  </a:lnTo>
                  <a:lnTo>
                    <a:pt x="4856" y="1"/>
                  </a:lnTo>
                  <a:close/>
                </a:path>
              </a:pathLst>
            </a:custGeom>
            <a:solidFill>
              <a:srgbClr val="D3E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78" name="Google Shape;3178;p10"/>
          <p:cNvGrpSpPr/>
          <p:nvPr/>
        </p:nvGrpSpPr>
        <p:grpSpPr>
          <a:xfrm rot="10800000">
            <a:off x="7682451" y="28707"/>
            <a:ext cx="1140783" cy="5086302"/>
            <a:chOff x="5608825" y="238125"/>
            <a:chExt cx="1174975" cy="5238750"/>
          </a:xfrm>
        </p:grpSpPr>
        <p:sp>
          <p:nvSpPr>
            <p:cNvPr id="3179" name="Google Shape;3179;p10"/>
            <p:cNvSpPr/>
            <p:nvPr/>
          </p:nvSpPr>
          <p:spPr>
            <a:xfrm>
              <a:off x="5608825" y="388625"/>
              <a:ext cx="121400" cy="121400"/>
            </a:xfrm>
            <a:custGeom>
              <a:rect b="b" l="l" r="r" t="t"/>
              <a:pathLst>
                <a:path extrusionOk="0" h="4856" w="4856">
                  <a:moveTo>
                    <a:pt x="1" y="0"/>
                  </a:moveTo>
                  <a:lnTo>
                    <a:pt x="1" y="4856"/>
                  </a:lnTo>
                  <a:lnTo>
                    <a:pt x="4856" y="4856"/>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0" name="Google Shape;3180;p10"/>
            <p:cNvSpPr/>
            <p:nvPr/>
          </p:nvSpPr>
          <p:spPr>
            <a:xfrm>
              <a:off x="5608825" y="2345275"/>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1" name="Google Shape;3181;p10"/>
            <p:cNvSpPr/>
            <p:nvPr/>
          </p:nvSpPr>
          <p:spPr>
            <a:xfrm>
              <a:off x="5608825" y="2796800"/>
              <a:ext cx="121400" cy="121400"/>
            </a:xfrm>
            <a:custGeom>
              <a:rect b="b" l="l" r="r" t="t"/>
              <a:pathLst>
                <a:path extrusionOk="0" h="4856" w="4856">
                  <a:moveTo>
                    <a:pt x="1" y="0"/>
                  </a:moveTo>
                  <a:lnTo>
                    <a:pt x="1" y="4856"/>
                  </a:lnTo>
                  <a:lnTo>
                    <a:pt x="4856" y="4856"/>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2" name="Google Shape;3182;p10"/>
            <p:cNvSpPr/>
            <p:nvPr/>
          </p:nvSpPr>
          <p:spPr>
            <a:xfrm>
              <a:off x="5608825" y="4151400"/>
              <a:ext cx="121400" cy="121400"/>
            </a:xfrm>
            <a:custGeom>
              <a:rect b="b" l="l" r="r" t="t"/>
              <a:pathLst>
                <a:path extrusionOk="0" h="4856" w="4856">
                  <a:moveTo>
                    <a:pt x="1" y="0"/>
                  </a:moveTo>
                  <a:lnTo>
                    <a:pt x="1" y="4856"/>
                  </a:lnTo>
                  <a:lnTo>
                    <a:pt x="4856" y="4856"/>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3" name="Google Shape;3183;p10"/>
            <p:cNvSpPr/>
            <p:nvPr/>
          </p:nvSpPr>
          <p:spPr>
            <a:xfrm>
              <a:off x="5759350" y="388625"/>
              <a:ext cx="121400" cy="121400"/>
            </a:xfrm>
            <a:custGeom>
              <a:rect b="b" l="l" r="r" t="t"/>
              <a:pathLst>
                <a:path extrusionOk="0" h="4856" w="4856">
                  <a:moveTo>
                    <a:pt x="0" y="0"/>
                  </a:moveTo>
                  <a:lnTo>
                    <a:pt x="0" y="4856"/>
                  </a:lnTo>
                  <a:lnTo>
                    <a:pt x="4855" y="4856"/>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4" name="Google Shape;3184;p10"/>
            <p:cNvSpPr/>
            <p:nvPr/>
          </p:nvSpPr>
          <p:spPr>
            <a:xfrm>
              <a:off x="5759350" y="689650"/>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5" name="Google Shape;3185;p10"/>
            <p:cNvSpPr/>
            <p:nvPr/>
          </p:nvSpPr>
          <p:spPr>
            <a:xfrm>
              <a:off x="5759350" y="990675"/>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6" name="Google Shape;3186;p10"/>
            <p:cNvSpPr/>
            <p:nvPr/>
          </p:nvSpPr>
          <p:spPr>
            <a:xfrm>
              <a:off x="5759350" y="1592700"/>
              <a:ext cx="121400" cy="121425"/>
            </a:xfrm>
            <a:custGeom>
              <a:rect b="b" l="l" r="r" t="t"/>
              <a:pathLst>
                <a:path extrusionOk="0" h="4857"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7" name="Google Shape;3187;p10"/>
            <p:cNvSpPr/>
            <p:nvPr/>
          </p:nvSpPr>
          <p:spPr>
            <a:xfrm>
              <a:off x="5759350" y="1743225"/>
              <a:ext cx="121400" cy="121400"/>
            </a:xfrm>
            <a:custGeom>
              <a:rect b="b" l="l" r="r" t="t"/>
              <a:pathLst>
                <a:path extrusionOk="0" h="4856" w="4856">
                  <a:moveTo>
                    <a:pt x="0" y="0"/>
                  </a:moveTo>
                  <a:lnTo>
                    <a:pt x="0" y="4856"/>
                  </a:lnTo>
                  <a:lnTo>
                    <a:pt x="4855" y="4856"/>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8" name="Google Shape;3188;p10"/>
            <p:cNvSpPr/>
            <p:nvPr/>
          </p:nvSpPr>
          <p:spPr>
            <a:xfrm>
              <a:off x="5759350" y="2044250"/>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9" name="Google Shape;3189;p10"/>
            <p:cNvSpPr/>
            <p:nvPr/>
          </p:nvSpPr>
          <p:spPr>
            <a:xfrm>
              <a:off x="5759350" y="2194750"/>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0" name="Google Shape;3190;p10"/>
            <p:cNvSpPr/>
            <p:nvPr/>
          </p:nvSpPr>
          <p:spPr>
            <a:xfrm>
              <a:off x="5759350" y="2345275"/>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1" name="Google Shape;3191;p10"/>
            <p:cNvSpPr/>
            <p:nvPr/>
          </p:nvSpPr>
          <p:spPr>
            <a:xfrm>
              <a:off x="5759350" y="2947300"/>
              <a:ext cx="121400" cy="121425"/>
            </a:xfrm>
            <a:custGeom>
              <a:rect b="b" l="l" r="r" t="t"/>
              <a:pathLst>
                <a:path extrusionOk="0" h="4857"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2" name="Google Shape;3192;p10"/>
            <p:cNvSpPr/>
            <p:nvPr/>
          </p:nvSpPr>
          <p:spPr>
            <a:xfrm>
              <a:off x="5759350" y="3097825"/>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3" name="Google Shape;3193;p10"/>
            <p:cNvSpPr/>
            <p:nvPr/>
          </p:nvSpPr>
          <p:spPr>
            <a:xfrm>
              <a:off x="5759350" y="3248325"/>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4" name="Google Shape;3194;p10"/>
            <p:cNvSpPr/>
            <p:nvPr/>
          </p:nvSpPr>
          <p:spPr>
            <a:xfrm>
              <a:off x="5759350" y="3850375"/>
              <a:ext cx="121400" cy="121400"/>
            </a:xfrm>
            <a:custGeom>
              <a:rect b="b" l="l" r="r" t="t"/>
              <a:pathLst>
                <a:path extrusionOk="0" h="4856" w="4856">
                  <a:moveTo>
                    <a:pt x="0" y="0"/>
                  </a:moveTo>
                  <a:lnTo>
                    <a:pt x="0" y="4856"/>
                  </a:lnTo>
                  <a:lnTo>
                    <a:pt x="4855" y="4856"/>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5" name="Google Shape;3195;p10"/>
            <p:cNvSpPr/>
            <p:nvPr/>
          </p:nvSpPr>
          <p:spPr>
            <a:xfrm>
              <a:off x="5759350" y="4000875"/>
              <a:ext cx="121400" cy="121425"/>
            </a:xfrm>
            <a:custGeom>
              <a:rect b="b" l="l" r="r" t="t"/>
              <a:pathLst>
                <a:path extrusionOk="0" h="4857"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6" name="Google Shape;3196;p10"/>
            <p:cNvSpPr/>
            <p:nvPr/>
          </p:nvSpPr>
          <p:spPr>
            <a:xfrm>
              <a:off x="5759350" y="4452425"/>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7" name="Google Shape;3197;p10"/>
            <p:cNvSpPr/>
            <p:nvPr/>
          </p:nvSpPr>
          <p:spPr>
            <a:xfrm>
              <a:off x="5759350" y="4602925"/>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8" name="Google Shape;3198;p10"/>
            <p:cNvSpPr/>
            <p:nvPr/>
          </p:nvSpPr>
          <p:spPr>
            <a:xfrm>
              <a:off x="5759350" y="4753450"/>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9" name="Google Shape;3199;p10"/>
            <p:cNvSpPr/>
            <p:nvPr/>
          </p:nvSpPr>
          <p:spPr>
            <a:xfrm>
              <a:off x="5759350" y="5054450"/>
              <a:ext cx="121400" cy="121425"/>
            </a:xfrm>
            <a:custGeom>
              <a:rect b="b" l="l" r="r" t="t"/>
              <a:pathLst>
                <a:path extrusionOk="0" h="4857"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0" name="Google Shape;3200;p10"/>
            <p:cNvSpPr/>
            <p:nvPr/>
          </p:nvSpPr>
          <p:spPr>
            <a:xfrm>
              <a:off x="5909850" y="238125"/>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1" name="Google Shape;3201;p10"/>
            <p:cNvSpPr/>
            <p:nvPr/>
          </p:nvSpPr>
          <p:spPr>
            <a:xfrm>
              <a:off x="5909850" y="539125"/>
              <a:ext cx="121400" cy="121425"/>
            </a:xfrm>
            <a:custGeom>
              <a:rect b="b" l="l" r="r" t="t"/>
              <a:pathLst>
                <a:path extrusionOk="0" h="4857"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2" name="Google Shape;3202;p10"/>
            <p:cNvSpPr/>
            <p:nvPr/>
          </p:nvSpPr>
          <p:spPr>
            <a:xfrm>
              <a:off x="5909850" y="840150"/>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3" name="Google Shape;3203;p10"/>
            <p:cNvSpPr/>
            <p:nvPr/>
          </p:nvSpPr>
          <p:spPr>
            <a:xfrm>
              <a:off x="5909850" y="990675"/>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4" name="Google Shape;3204;p10"/>
            <p:cNvSpPr/>
            <p:nvPr/>
          </p:nvSpPr>
          <p:spPr>
            <a:xfrm>
              <a:off x="5909850" y="1592700"/>
              <a:ext cx="121400" cy="121425"/>
            </a:xfrm>
            <a:custGeom>
              <a:rect b="b" l="l" r="r" t="t"/>
              <a:pathLst>
                <a:path extrusionOk="0" h="4857"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5" name="Google Shape;3205;p10"/>
            <p:cNvSpPr/>
            <p:nvPr/>
          </p:nvSpPr>
          <p:spPr>
            <a:xfrm>
              <a:off x="5909850" y="2194750"/>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6" name="Google Shape;3206;p10"/>
            <p:cNvSpPr/>
            <p:nvPr/>
          </p:nvSpPr>
          <p:spPr>
            <a:xfrm>
              <a:off x="5909850" y="2345275"/>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7" name="Google Shape;3207;p10"/>
            <p:cNvSpPr/>
            <p:nvPr/>
          </p:nvSpPr>
          <p:spPr>
            <a:xfrm>
              <a:off x="5909850" y="2495775"/>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8" name="Google Shape;3208;p10"/>
            <p:cNvSpPr/>
            <p:nvPr/>
          </p:nvSpPr>
          <p:spPr>
            <a:xfrm>
              <a:off x="5909850" y="3398850"/>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9" name="Google Shape;3209;p10"/>
            <p:cNvSpPr/>
            <p:nvPr/>
          </p:nvSpPr>
          <p:spPr>
            <a:xfrm>
              <a:off x="5909850" y="4151400"/>
              <a:ext cx="121400" cy="121400"/>
            </a:xfrm>
            <a:custGeom>
              <a:rect b="b" l="l" r="r" t="t"/>
              <a:pathLst>
                <a:path extrusionOk="0" h="4856" w="4856">
                  <a:moveTo>
                    <a:pt x="1" y="0"/>
                  </a:moveTo>
                  <a:lnTo>
                    <a:pt x="1" y="4856"/>
                  </a:lnTo>
                  <a:lnTo>
                    <a:pt x="4856" y="4856"/>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0" name="Google Shape;3210;p10"/>
            <p:cNvSpPr/>
            <p:nvPr/>
          </p:nvSpPr>
          <p:spPr>
            <a:xfrm>
              <a:off x="5909850" y="4602925"/>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1" name="Google Shape;3211;p10"/>
            <p:cNvSpPr/>
            <p:nvPr/>
          </p:nvSpPr>
          <p:spPr>
            <a:xfrm>
              <a:off x="5909850" y="4753450"/>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2" name="Google Shape;3212;p10"/>
            <p:cNvSpPr/>
            <p:nvPr/>
          </p:nvSpPr>
          <p:spPr>
            <a:xfrm>
              <a:off x="5909850" y="5355475"/>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3" name="Google Shape;3213;p10"/>
            <p:cNvSpPr/>
            <p:nvPr/>
          </p:nvSpPr>
          <p:spPr>
            <a:xfrm>
              <a:off x="6060375" y="238125"/>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4" name="Google Shape;3214;p10"/>
            <p:cNvSpPr/>
            <p:nvPr/>
          </p:nvSpPr>
          <p:spPr>
            <a:xfrm>
              <a:off x="6060375" y="388625"/>
              <a:ext cx="121400" cy="121400"/>
            </a:xfrm>
            <a:custGeom>
              <a:rect b="b" l="l" r="r" t="t"/>
              <a:pathLst>
                <a:path extrusionOk="0" h="4856" w="4856">
                  <a:moveTo>
                    <a:pt x="0" y="0"/>
                  </a:moveTo>
                  <a:lnTo>
                    <a:pt x="0" y="4856"/>
                  </a:lnTo>
                  <a:lnTo>
                    <a:pt x="4855" y="4856"/>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5" name="Google Shape;3215;p10"/>
            <p:cNvSpPr/>
            <p:nvPr/>
          </p:nvSpPr>
          <p:spPr>
            <a:xfrm>
              <a:off x="6060375" y="840150"/>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6" name="Google Shape;3216;p10"/>
            <p:cNvSpPr/>
            <p:nvPr/>
          </p:nvSpPr>
          <p:spPr>
            <a:xfrm>
              <a:off x="6060375" y="1141175"/>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7" name="Google Shape;3217;p10"/>
            <p:cNvSpPr/>
            <p:nvPr/>
          </p:nvSpPr>
          <p:spPr>
            <a:xfrm>
              <a:off x="6060375" y="1893725"/>
              <a:ext cx="121400" cy="121400"/>
            </a:xfrm>
            <a:custGeom>
              <a:rect b="b" l="l" r="r" t="t"/>
              <a:pathLst>
                <a:path extrusionOk="0" h="4856"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8" name="Google Shape;3218;p10"/>
            <p:cNvSpPr/>
            <p:nvPr/>
          </p:nvSpPr>
          <p:spPr>
            <a:xfrm>
              <a:off x="6060375" y="2044250"/>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9" name="Google Shape;3219;p10"/>
            <p:cNvSpPr/>
            <p:nvPr/>
          </p:nvSpPr>
          <p:spPr>
            <a:xfrm>
              <a:off x="6060375" y="3699875"/>
              <a:ext cx="121400" cy="121400"/>
            </a:xfrm>
            <a:custGeom>
              <a:rect b="b" l="l" r="r" t="t"/>
              <a:pathLst>
                <a:path extrusionOk="0" h="4856" w="4856">
                  <a:moveTo>
                    <a:pt x="0" y="0"/>
                  </a:moveTo>
                  <a:lnTo>
                    <a:pt x="0" y="4855"/>
                  </a:lnTo>
                  <a:lnTo>
                    <a:pt x="4855" y="4855"/>
                  </a:lnTo>
                  <a:lnTo>
                    <a:pt x="4855"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0" name="Google Shape;3220;p10"/>
            <p:cNvSpPr/>
            <p:nvPr/>
          </p:nvSpPr>
          <p:spPr>
            <a:xfrm>
              <a:off x="6060375" y="4000875"/>
              <a:ext cx="121400" cy="121425"/>
            </a:xfrm>
            <a:custGeom>
              <a:rect b="b" l="l" r="r" t="t"/>
              <a:pathLst>
                <a:path extrusionOk="0" h="4857" w="4856">
                  <a:moveTo>
                    <a:pt x="0" y="1"/>
                  </a:moveTo>
                  <a:lnTo>
                    <a:pt x="0" y="4856"/>
                  </a:lnTo>
                  <a:lnTo>
                    <a:pt x="4855" y="4856"/>
                  </a:lnTo>
                  <a:lnTo>
                    <a:pt x="4855"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1" name="Google Shape;3221;p10"/>
            <p:cNvSpPr/>
            <p:nvPr/>
          </p:nvSpPr>
          <p:spPr>
            <a:xfrm>
              <a:off x="6210875" y="238125"/>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2" name="Google Shape;3222;p10"/>
            <p:cNvSpPr/>
            <p:nvPr/>
          </p:nvSpPr>
          <p:spPr>
            <a:xfrm>
              <a:off x="6210875" y="689650"/>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3" name="Google Shape;3223;p10"/>
            <p:cNvSpPr/>
            <p:nvPr/>
          </p:nvSpPr>
          <p:spPr>
            <a:xfrm>
              <a:off x="6210875" y="2345275"/>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4" name="Google Shape;3224;p10"/>
            <p:cNvSpPr/>
            <p:nvPr/>
          </p:nvSpPr>
          <p:spPr>
            <a:xfrm>
              <a:off x="6210875" y="3248325"/>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5" name="Google Shape;3225;p10"/>
            <p:cNvSpPr/>
            <p:nvPr/>
          </p:nvSpPr>
          <p:spPr>
            <a:xfrm>
              <a:off x="6210875" y="3699875"/>
              <a:ext cx="121400" cy="121400"/>
            </a:xfrm>
            <a:custGeom>
              <a:rect b="b" l="l" r="r" t="t"/>
              <a:pathLst>
                <a:path extrusionOk="0" h="4856" w="4856">
                  <a:moveTo>
                    <a:pt x="1" y="0"/>
                  </a:moveTo>
                  <a:lnTo>
                    <a:pt x="1" y="4855"/>
                  </a:lnTo>
                  <a:lnTo>
                    <a:pt x="4856" y="4855"/>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6" name="Google Shape;3226;p10"/>
            <p:cNvSpPr/>
            <p:nvPr/>
          </p:nvSpPr>
          <p:spPr>
            <a:xfrm>
              <a:off x="6361375" y="1442200"/>
              <a:ext cx="121425" cy="121400"/>
            </a:xfrm>
            <a:custGeom>
              <a:rect b="b" l="l" r="r" t="t"/>
              <a:pathLst>
                <a:path extrusionOk="0" h="4856" w="4857">
                  <a:moveTo>
                    <a:pt x="1" y="0"/>
                  </a:moveTo>
                  <a:lnTo>
                    <a:pt x="1" y="4856"/>
                  </a:lnTo>
                  <a:lnTo>
                    <a:pt x="4856" y="4856"/>
                  </a:lnTo>
                  <a:lnTo>
                    <a:pt x="4856"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7" name="Google Shape;3227;p10"/>
            <p:cNvSpPr/>
            <p:nvPr/>
          </p:nvSpPr>
          <p:spPr>
            <a:xfrm>
              <a:off x="6361375" y="2646275"/>
              <a:ext cx="121425" cy="121425"/>
            </a:xfrm>
            <a:custGeom>
              <a:rect b="b" l="l" r="r" t="t"/>
              <a:pathLst>
                <a:path extrusionOk="0" h="4857" w="4857">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8" name="Google Shape;3228;p10"/>
            <p:cNvSpPr/>
            <p:nvPr/>
          </p:nvSpPr>
          <p:spPr>
            <a:xfrm>
              <a:off x="6662400" y="4903950"/>
              <a:ext cx="121400" cy="121400"/>
            </a:xfrm>
            <a:custGeom>
              <a:rect b="b" l="l" r="r" t="t"/>
              <a:pathLst>
                <a:path extrusionOk="0" h="4856" w="4856">
                  <a:moveTo>
                    <a:pt x="1" y="1"/>
                  </a:moveTo>
                  <a:lnTo>
                    <a:pt x="1" y="4856"/>
                  </a:lnTo>
                  <a:lnTo>
                    <a:pt x="4856" y="4856"/>
                  </a:lnTo>
                  <a:lnTo>
                    <a:pt x="485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29" name="Google Shape;3229;p10"/>
          <p:cNvSpPr txBox="1"/>
          <p:nvPr>
            <p:ph idx="12" type="sldNum"/>
          </p:nvPr>
        </p:nvSpPr>
        <p:spPr>
          <a:xfrm>
            <a:off x="91531" y="472020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8300" y="739375"/>
            <a:ext cx="6761100" cy="857400"/>
          </a:xfrm>
          <a:prstGeom prst="rect">
            <a:avLst/>
          </a:prstGeom>
          <a:noFill/>
          <a:ln>
            <a:noFill/>
          </a:ln>
        </p:spPr>
        <p:txBody>
          <a:bodyPr anchorCtr="0" anchor="b" bIns="91425" lIns="91425" spcFirstLastPara="1" rIns="91425" wrap="square" tIns="91425"/>
          <a:lstStyle>
            <a:lvl1pPr lvl="0">
              <a:spcBef>
                <a:spcPts val="0"/>
              </a:spcBef>
              <a:spcAft>
                <a:spcPts val="0"/>
              </a:spcAft>
              <a:buClr>
                <a:srgbClr val="0B87A1"/>
              </a:buClr>
              <a:buSzPts val="3600"/>
              <a:buFont typeface="Titillium Web"/>
              <a:buNone/>
              <a:defRPr sz="3600">
                <a:solidFill>
                  <a:srgbClr val="0B87A1"/>
                </a:solidFill>
                <a:latin typeface="Titillium Web"/>
                <a:ea typeface="Titillium Web"/>
                <a:cs typeface="Titillium Web"/>
                <a:sym typeface="Titillium Web"/>
              </a:defRPr>
            </a:lvl1pPr>
            <a:lvl2pPr lvl="1">
              <a:spcBef>
                <a:spcPts val="0"/>
              </a:spcBef>
              <a:spcAft>
                <a:spcPts val="0"/>
              </a:spcAft>
              <a:buClr>
                <a:srgbClr val="0B87A1"/>
              </a:buClr>
              <a:buSzPts val="3600"/>
              <a:buFont typeface="Dosis Light"/>
              <a:buNone/>
              <a:defRPr sz="3600">
                <a:solidFill>
                  <a:srgbClr val="0B87A1"/>
                </a:solidFill>
                <a:latin typeface="Dosis Light"/>
                <a:ea typeface="Dosis Light"/>
                <a:cs typeface="Dosis Light"/>
                <a:sym typeface="Dosis Light"/>
              </a:defRPr>
            </a:lvl2pPr>
            <a:lvl3pPr lvl="2">
              <a:spcBef>
                <a:spcPts val="0"/>
              </a:spcBef>
              <a:spcAft>
                <a:spcPts val="0"/>
              </a:spcAft>
              <a:buClr>
                <a:srgbClr val="0B87A1"/>
              </a:buClr>
              <a:buSzPts val="3600"/>
              <a:buFont typeface="Dosis Light"/>
              <a:buNone/>
              <a:defRPr sz="3600">
                <a:solidFill>
                  <a:srgbClr val="0B87A1"/>
                </a:solidFill>
                <a:latin typeface="Dosis Light"/>
                <a:ea typeface="Dosis Light"/>
                <a:cs typeface="Dosis Light"/>
                <a:sym typeface="Dosis Light"/>
              </a:defRPr>
            </a:lvl3pPr>
            <a:lvl4pPr lvl="3">
              <a:spcBef>
                <a:spcPts val="0"/>
              </a:spcBef>
              <a:spcAft>
                <a:spcPts val="0"/>
              </a:spcAft>
              <a:buClr>
                <a:srgbClr val="0B87A1"/>
              </a:buClr>
              <a:buSzPts val="3600"/>
              <a:buFont typeface="Dosis Light"/>
              <a:buNone/>
              <a:defRPr sz="3600">
                <a:solidFill>
                  <a:srgbClr val="0B87A1"/>
                </a:solidFill>
                <a:latin typeface="Dosis Light"/>
                <a:ea typeface="Dosis Light"/>
                <a:cs typeface="Dosis Light"/>
                <a:sym typeface="Dosis Light"/>
              </a:defRPr>
            </a:lvl4pPr>
            <a:lvl5pPr lvl="4">
              <a:spcBef>
                <a:spcPts val="0"/>
              </a:spcBef>
              <a:spcAft>
                <a:spcPts val="0"/>
              </a:spcAft>
              <a:buClr>
                <a:srgbClr val="0B87A1"/>
              </a:buClr>
              <a:buSzPts val="3600"/>
              <a:buFont typeface="Dosis Light"/>
              <a:buNone/>
              <a:defRPr sz="3600">
                <a:solidFill>
                  <a:srgbClr val="0B87A1"/>
                </a:solidFill>
                <a:latin typeface="Dosis Light"/>
                <a:ea typeface="Dosis Light"/>
                <a:cs typeface="Dosis Light"/>
                <a:sym typeface="Dosis Light"/>
              </a:defRPr>
            </a:lvl5pPr>
            <a:lvl6pPr lvl="5">
              <a:spcBef>
                <a:spcPts val="0"/>
              </a:spcBef>
              <a:spcAft>
                <a:spcPts val="0"/>
              </a:spcAft>
              <a:buClr>
                <a:srgbClr val="0B87A1"/>
              </a:buClr>
              <a:buSzPts val="3600"/>
              <a:buFont typeface="Dosis Light"/>
              <a:buNone/>
              <a:defRPr sz="3600">
                <a:solidFill>
                  <a:srgbClr val="0B87A1"/>
                </a:solidFill>
                <a:latin typeface="Dosis Light"/>
                <a:ea typeface="Dosis Light"/>
                <a:cs typeface="Dosis Light"/>
                <a:sym typeface="Dosis Light"/>
              </a:defRPr>
            </a:lvl6pPr>
            <a:lvl7pPr lvl="6">
              <a:spcBef>
                <a:spcPts val="0"/>
              </a:spcBef>
              <a:spcAft>
                <a:spcPts val="0"/>
              </a:spcAft>
              <a:buClr>
                <a:srgbClr val="0B87A1"/>
              </a:buClr>
              <a:buSzPts val="3600"/>
              <a:buFont typeface="Dosis Light"/>
              <a:buNone/>
              <a:defRPr sz="3600">
                <a:solidFill>
                  <a:srgbClr val="0B87A1"/>
                </a:solidFill>
                <a:latin typeface="Dosis Light"/>
                <a:ea typeface="Dosis Light"/>
                <a:cs typeface="Dosis Light"/>
                <a:sym typeface="Dosis Light"/>
              </a:defRPr>
            </a:lvl7pPr>
            <a:lvl8pPr lvl="7">
              <a:spcBef>
                <a:spcPts val="0"/>
              </a:spcBef>
              <a:spcAft>
                <a:spcPts val="0"/>
              </a:spcAft>
              <a:buClr>
                <a:srgbClr val="0B87A1"/>
              </a:buClr>
              <a:buSzPts val="3600"/>
              <a:buFont typeface="Dosis Light"/>
              <a:buNone/>
              <a:defRPr sz="3600">
                <a:solidFill>
                  <a:srgbClr val="0B87A1"/>
                </a:solidFill>
                <a:latin typeface="Dosis Light"/>
                <a:ea typeface="Dosis Light"/>
                <a:cs typeface="Dosis Light"/>
                <a:sym typeface="Dosis Light"/>
              </a:defRPr>
            </a:lvl8pPr>
            <a:lvl9pPr lvl="8">
              <a:spcBef>
                <a:spcPts val="0"/>
              </a:spcBef>
              <a:spcAft>
                <a:spcPts val="0"/>
              </a:spcAft>
              <a:buClr>
                <a:srgbClr val="0B87A1"/>
              </a:buClr>
              <a:buSzPts val="3600"/>
              <a:buFont typeface="Dosis Light"/>
              <a:buNone/>
              <a:defRPr sz="3600">
                <a:solidFill>
                  <a:srgbClr val="0B87A1"/>
                </a:solidFill>
                <a:latin typeface="Dosis Light"/>
                <a:ea typeface="Dosis Light"/>
                <a:cs typeface="Dosis Light"/>
                <a:sym typeface="Dosis Light"/>
              </a:defRPr>
            </a:lvl9pPr>
          </a:lstStyle>
          <a:p/>
        </p:txBody>
      </p:sp>
      <p:sp>
        <p:nvSpPr>
          <p:cNvPr id="7" name="Google Shape;7;p1"/>
          <p:cNvSpPr txBox="1"/>
          <p:nvPr>
            <p:ph idx="1" type="body"/>
          </p:nvPr>
        </p:nvSpPr>
        <p:spPr>
          <a:xfrm>
            <a:off x="718300" y="1733550"/>
            <a:ext cx="6761100" cy="2980500"/>
          </a:xfrm>
          <a:prstGeom prst="rect">
            <a:avLst/>
          </a:prstGeom>
          <a:noFill/>
          <a:ln>
            <a:noFill/>
          </a:ln>
        </p:spPr>
        <p:txBody>
          <a:bodyPr anchorCtr="0" anchor="t" bIns="91425" lIns="91425" spcFirstLastPara="1" rIns="91425" wrap="square" tIns="91425"/>
          <a:lstStyle>
            <a:lvl1pPr indent="-381000" lvl="0" marL="457200">
              <a:spcBef>
                <a:spcPts val="600"/>
              </a:spcBef>
              <a:spcAft>
                <a:spcPts val="0"/>
              </a:spcAft>
              <a:buClr>
                <a:srgbClr val="D3EBD5"/>
              </a:buClr>
              <a:buSzPts val="2400"/>
              <a:buFont typeface="Titillium Web"/>
              <a:buChar char="▪"/>
              <a:defRPr sz="2400">
                <a:solidFill>
                  <a:srgbClr val="003B55"/>
                </a:solidFill>
                <a:latin typeface="Titillium Web"/>
                <a:ea typeface="Titillium Web"/>
                <a:cs typeface="Titillium Web"/>
                <a:sym typeface="Titillium Web"/>
              </a:defRPr>
            </a:lvl1pPr>
            <a:lvl2pPr indent="-381000" lvl="1" marL="914400">
              <a:spcBef>
                <a:spcPts val="0"/>
              </a:spcBef>
              <a:spcAft>
                <a:spcPts val="0"/>
              </a:spcAft>
              <a:buClr>
                <a:srgbClr val="D3EBD5"/>
              </a:buClr>
              <a:buSzPts val="2400"/>
              <a:buFont typeface="Titillium Web"/>
              <a:buChar char="▫"/>
              <a:defRPr sz="2400">
                <a:solidFill>
                  <a:srgbClr val="003B55"/>
                </a:solidFill>
                <a:latin typeface="Titillium Web"/>
                <a:ea typeface="Titillium Web"/>
                <a:cs typeface="Titillium Web"/>
                <a:sym typeface="Titillium Web"/>
              </a:defRPr>
            </a:lvl2pPr>
            <a:lvl3pPr indent="-381000" lvl="2" marL="1371600">
              <a:spcBef>
                <a:spcPts val="0"/>
              </a:spcBef>
              <a:spcAft>
                <a:spcPts val="0"/>
              </a:spcAft>
              <a:buClr>
                <a:srgbClr val="D3EBD5"/>
              </a:buClr>
              <a:buSzPts val="2400"/>
              <a:buFont typeface="Titillium Web"/>
              <a:buChar char="▫"/>
              <a:defRPr sz="2400">
                <a:solidFill>
                  <a:srgbClr val="003B55"/>
                </a:solidFill>
                <a:latin typeface="Titillium Web"/>
                <a:ea typeface="Titillium Web"/>
                <a:cs typeface="Titillium Web"/>
                <a:sym typeface="Titillium Web"/>
              </a:defRPr>
            </a:lvl3pPr>
            <a:lvl4pPr indent="-381000" lvl="3" marL="1828800">
              <a:spcBef>
                <a:spcPts val="0"/>
              </a:spcBef>
              <a:spcAft>
                <a:spcPts val="0"/>
              </a:spcAft>
              <a:buClr>
                <a:srgbClr val="D3EBD5"/>
              </a:buClr>
              <a:buSzPts val="2400"/>
              <a:buFont typeface="Titillium Web"/>
              <a:buChar char="▫"/>
              <a:defRPr sz="2400">
                <a:solidFill>
                  <a:srgbClr val="003B55"/>
                </a:solidFill>
                <a:latin typeface="Titillium Web"/>
                <a:ea typeface="Titillium Web"/>
                <a:cs typeface="Titillium Web"/>
                <a:sym typeface="Titillium Web"/>
              </a:defRPr>
            </a:lvl4pPr>
            <a:lvl5pPr indent="-381000" lvl="4" marL="2286000">
              <a:spcBef>
                <a:spcPts val="0"/>
              </a:spcBef>
              <a:spcAft>
                <a:spcPts val="0"/>
              </a:spcAft>
              <a:buClr>
                <a:srgbClr val="D3EBD5"/>
              </a:buClr>
              <a:buSzPts val="2400"/>
              <a:buFont typeface="Titillium Web"/>
              <a:buChar char="▫"/>
              <a:defRPr sz="2400">
                <a:solidFill>
                  <a:srgbClr val="003B55"/>
                </a:solidFill>
                <a:latin typeface="Titillium Web"/>
                <a:ea typeface="Titillium Web"/>
                <a:cs typeface="Titillium Web"/>
                <a:sym typeface="Titillium Web"/>
              </a:defRPr>
            </a:lvl5pPr>
            <a:lvl6pPr indent="-381000" lvl="5" marL="2743200">
              <a:spcBef>
                <a:spcPts val="0"/>
              </a:spcBef>
              <a:spcAft>
                <a:spcPts val="0"/>
              </a:spcAft>
              <a:buClr>
                <a:srgbClr val="D3EBD5"/>
              </a:buClr>
              <a:buSzPts val="2400"/>
              <a:buFont typeface="Titillium Web"/>
              <a:buChar char="▫"/>
              <a:defRPr sz="2400">
                <a:solidFill>
                  <a:srgbClr val="003B55"/>
                </a:solidFill>
                <a:latin typeface="Titillium Web"/>
                <a:ea typeface="Titillium Web"/>
                <a:cs typeface="Titillium Web"/>
                <a:sym typeface="Titillium Web"/>
              </a:defRPr>
            </a:lvl6pPr>
            <a:lvl7pPr indent="-381000" lvl="6" marL="3200400">
              <a:spcBef>
                <a:spcPts val="0"/>
              </a:spcBef>
              <a:spcAft>
                <a:spcPts val="0"/>
              </a:spcAft>
              <a:buClr>
                <a:srgbClr val="D3EBD5"/>
              </a:buClr>
              <a:buSzPts val="2400"/>
              <a:buFont typeface="Titillium Web"/>
              <a:buChar char="●"/>
              <a:defRPr sz="2400">
                <a:solidFill>
                  <a:srgbClr val="003B55"/>
                </a:solidFill>
                <a:latin typeface="Titillium Web"/>
                <a:ea typeface="Titillium Web"/>
                <a:cs typeface="Titillium Web"/>
                <a:sym typeface="Titillium Web"/>
              </a:defRPr>
            </a:lvl7pPr>
            <a:lvl8pPr indent="-381000" lvl="7" marL="3657600">
              <a:spcBef>
                <a:spcPts val="0"/>
              </a:spcBef>
              <a:spcAft>
                <a:spcPts val="0"/>
              </a:spcAft>
              <a:buClr>
                <a:srgbClr val="D3EBD5"/>
              </a:buClr>
              <a:buSzPts val="2400"/>
              <a:buFont typeface="Titillium Web"/>
              <a:buChar char="○"/>
              <a:defRPr sz="2400">
                <a:solidFill>
                  <a:srgbClr val="003B55"/>
                </a:solidFill>
                <a:latin typeface="Titillium Web"/>
                <a:ea typeface="Titillium Web"/>
                <a:cs typeface="Titillium Web"/>
                <a:sym typeface="Titillium Web"/>
              </a:defRPr>
            </a:lvl8pPr>
            <a:lvl9pPr indent="-381000" lvl="8" marL="4114800">
              <a:spcBef>
                <a:spcPts val="0"/>
              </a:spcBef>
              <a:spcAft>
                <a:spcPts val="0"/>
              </a:spcAft>
              <a:buClr>
                <a:srgbClr val="D3EBD5"/>
              </a:buClr>
              <a:buSzPts val="2400"/>
              <a:buFont typeface="Titillium Web"/>
              <a:buChar char="■"/>
              <a:defRPr sz="2400">
                <a:solidFill>
                  <a:srgbClr val="003B55"/>
                </a:solidFill>
                <a:latin typeface="Titillium Web"/>
                <a:ea typeface="Titillium Web"/>
                <a:cs typeface="Titillium Web"/>
                <a:sym typeface="Titillium Web"/>
              </a:defRPr>
            </a:lvl9pPr>
          </a:lstStyle>
          <a:p/>
        </p:txBody>
      </p:sp>
      <p:sp>
        <p:nvSpPr>
          <p:cNvPr id="8" name="Google Shape;8;p1"/>
          <p:cNvSpPr txBox="1"/>
          <p:nvPr>
            <p:ph idx="12" type="sldNum"/>
          </p:nvPr>
        </p:nvSpPr>
        <p:spPr>
          <a:xfrm>
            <a:off x="91531" y="4720201"/>
            <a:ext cx="548700" cy="393600"/>
          </a:xfrm>
          <a:prstGeom prst="rect">
            <a:avLst/>
          </a:prstGeom>
          <a:noFill/>
          <a:ln>
            <a:noFill/>
          </a:ln>
        </p:spPr>
        <p:txBody>
          <a:bodyPr anchorCtr="0" anchor="ctr" bIns="91425" lIns="91425" spcFirstLastPara="1" rIns="91425" wrap="square" tIns="91425">
            <a:noAutofit/>
          </a:bodyPr>
          <a:lstStyle>
            <a:lvl1pPr lvl="0">
              <a:buNone/>
              <a:defRPr sz="1200">
                <a:solidFill>
                  <a:srgbClr val="0B87A1"/>
                </a:solidFill>
                <a:latin typeface="Dosis Light"/>
                <a:ea typeface="Dosis Light"/>
                <a:cs typeface="Dosis Light"/>
                <a:sym typeface="Dosis Light"/>
              </a:defRPr>
            </a:lvl1pPr>
            <a:lvl2pPr lvl="1">
              <a:buNone/>
              <a:defRPr sz="1200">
                <a:solidFill>
                  <a:srgbClr val="0B87A1"/>
                </a:solidFill>
                <a:latin typeface="Dosis Light"/>
                <a:ea typeface="Dosis Light"/>
                <a:cs typeface="Dosis Light"/>
                <a:sym typeface="Dosis Light"/>
              </a:defRPr>
            </a:lvl2pPr>
            <a:lvl3pPr lvl="2">
              <a:buNone/>
              <a:defRPr sz="1200">
                <a:solidFill>
                  <a:srgbClr val="0B87A1"/>
                </a:solidFill>
                <a:latin typeface="Dosis Light"/>
                <a:ea typeface="Dosis Light"/>
                <a:cs typeface="Dosis Light"/>
                <a:sym typeface="Dosis Light"/>
              </a:defRPr>
            </a:lvl3pPr>
            <a:lvl4pPr lvl="3">
              <a:buNone/>
              <a:defRPr sz="1200">
                <a:solidFill>
                  <a:srgbClr val="0B87A1"/>
                </a:solidFill>
                <a:latin typeface="Dosis Light"/>
                <a:ea typeface="Dosis Light"/>
                <a:cs typeface="Dosis Light"/>
                <a:sym typeface="Dosis Light"/>
              </a:defRPr>
            </a:lvl4pPr>
            <a:lvl5pPr lvl="4">
              <a:buNone/>
              <a:defRPr sz="1200">
                <a:solidFill>
                  <a:srgbClr val="0B87A1"/>
                </a:solidFill>
                <a:latin typeface="Dosis Light"/>
                <a:ea typeface="Dosis Light"/>
                <a:cs typeface="Dosis Light"/>
                <a:sym typeface="Dosis Light"/>
              </a:defRPr>
            </a:lvl5pPr>
            <a:lvl6pPr lvl="5">
              <a:buNone/>
              <a:defRPr sz="1200">
                <a:solidFill>
                  <a:srgbClr val="0B87A1"/>
                </a:solidFill>
                <a:latin typeface="Dosis Light"/>
                <a:ea typeface="Dosis Light"/>
                <a:cs typeface="Dosis Light"/>
                <a:sym typeface="Dosis Light"/>
              </a:defRPr>
            </a:lvl6pPr>
            <a:lvl7pPr lvl="6">
              <a:buNone/>
              <a:defRPr sz="1200">
                <a:solidFill>
                  <a:srgbClr val="0B87A1"/>
                </a:solidFill>
                <a:latin typeface="Dosis Light"/>
                <a:ea typeface="Dosis Light"/>
                <a:cs typeface="Dosis Light"/>
                <a:sym typeface="Dosis Light"/>
              </a:defRPr>
            </a:lvl7pPr>
            <a:lvl8pPr lvl="7">
              <a:buNone/>
              <a:defRPr sz="1200">
                <a:solidFill>
                  <a:srgbClr val="0B87A1"/>
                </a:solidFill>
                <a:latin typeface="Dosis Light"/>
                <a:ea typeface="Dosis Light"/>
                <a:cs typeface="Dosis Light"/>
                <a:sym typeface="Dosis Light"/>
              </a:defRPr>
            </a:lvl8pPr>
            <a:lvl9pPr lvl="8">
              <a:buNone/>
              <a:defRPr sz="1200">
                <a:solidFill>
                  <a:srgbClr val="0B87A1"/>
                </a:solidFill>
                <a:latin typeface="Dosis Light"/>
                <a:ea typeface="Dosis Light"/>
                <a:cs typeface="Dosis Light"/>
                <a:sym typeface="Dosis Light"/>
              </a:defRPr>
            </a:lvl9pPr>
          </a:lstStyle>
          <a:p>
            <a:pPr indent="0" lvl="0" marL="0" rtl="0" algn="l">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2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2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16.png"/><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18.png"/><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2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image" Target="../media/image2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1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1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5.xml"/><Relationship Id="rId3" Type="http://schemas.openxmlformats.org/officeDocument/2006/relationships/hyperlink" Target="https://arxiv.org/pdf/1612.01105.pdf" TargetMode="External"/><Relationship Id="rId4" Type="http://schemas.openxmlformats.org/officeDocument/2006/relationships/image" Target="../media/image1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6.xml"/><Relationship Id="rId3" Type="http://schemas.openxmlformats.org/officeDocument/2006/relationships/image" Target="../media/image6.png"/><Relationship Id="rId4" Type="http://schemas.openxmlformats.org/officeDocument/2006/relationships/hyperlink" Target="https://arxiv.org/pdf/1612.01105.pdf"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7.xml"/><Relationship Id="rId3" Type="http://schemas.openxmlformats.org/officeDocument/2006/relationships/image" Target="../media/image12.png"/><Relationship Id="rId4" Type="http://schemas.openxmlformats.org/officeDocument/2006/relationships/image" Target="../media/image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8.xml"/><Relationship Id="rId3" Type="http://schemas.openxmlformats.org/officeDocument/2006/relationships/image" Target="../media/image8.png"/><Relationship Id="rId4" Type="http://schemas.openxmlformats.org/officeDocument/2006/relationships/image" Target="../media/image7.png"/><Relationship Id="rId5" Type="http://schemas.openxmlformats.org/officeDocument/2006/relationships/image" Target="../media/image1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28.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1" Type="http://schemas.openxmlformats.org/officeDocument/2006/relationships/hyperlink" Target="https://lmb.informatik.uni-freiburg.de/people/ronneber/u-net/" TargetMode="External"/><Relationship Id="rId10" Type="http://schemas.openxmlformats.org/officeDocument/2006/relationships/hyperlink" Target="https://www.youtube.com/watch?v=ArPaAX_PhIs&amp;list=PLkDaE6sCZn6Gl29AoE31iwdVwSG-KnDzF" TargetMode="External"/><Relationship Id="rId13" Type="http://schemas.openxmlformats.org/officeDocument/2006/relationships/hyperlink" Target="https://www.kaggle.com/c/cvpr-2018-autonomous-driving" TargetMode="External"/><Relationship Id="rId12" Type="http://schemas.openxmlformats.org/officeDocument/2006/relationships/hyperlink" Target="https://www.kaggle.com/kmader/pretrained-pspnet-on-driving-scenes/notebook" TargetMode="External"/><Relationship Id="rId1" Type="http://schemas.openxmlformats.org/officeDocument/2006/relationships/slideLayout" Target="../slideLayouts/slideLayout4.xml"/><Relationship Id="rId2" Type="http://schemas.openxmlformats.org/officeDocument/2006/relationships/notesSlide" Target="../notesSlides/notesSlide32.xml"/><Relationship Id="rId3" Type="http://schemas.openxmlformats.org/officeDocument/2006/relationships/hyperlink" Target="http://blog.qure.ai/notes/semantic-segmentation-deep-learning-review#pspnet" TargetMode="External"/><Relationship Id="rId4" Type="http://schemas.openxmlformats.org/officeDocument/2006/relationships/hyperlink" Target="https://arxiv.org/pdf/1612.01105.pdf" TargetMode="External"/><Relationship Id="rId9" Type="http://schemas.openxmlformats.org/officeDocument/2006/relationships/hyperlink" Target="http://cs231n.github.io/gce-tutorial/" TargetMode="External"/><Relationship Id="rId5" Type="http://schemas.openxmlformats.org/officeDocument/2006/relationships/hyperlink" Target="https://www.youtube.com/playlist?list=PL3FW7Lu3i5JvHM8ljYj-zLfQRF3EO8sYv" TargetMode="External"/><Relationship Id="rId6" Type="http://schemas.openxmlformats.org/officeDocument/2006/relationships/hyperlink" Target="https://www.kaggle.com/kmader/data-preprocessing-and-unet-segmentation-gpu" TargetMode="External"/><Relationship Id="rId7" Type="http://schemas.openxmlformats.org/officeDocument/2006/relationships/hyperlink" Target="https://www.kaggle.com/kjeanclaude/wad-video-full-implementation-atoz-tfkeras" TargetMode="External"/><Relationship Id="rId8" Type="http://schemas.openxmlformats.org/officeDocument/2006/relationships/hyperlink" Target="https://www.tecmint.com/keep-remote-ssh-sessions-running-after-disconnection/"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2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2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39" name="Shape 3839"/>
        <p:cNvGrpSpPr/>
        <p:nvPr/>
      </p:nvGrpSpPr>
      <p:grpSpPr>
        <a:xfrm>
          <a:off x="0" y="0"/>
          <a:ext cx="0" cy="0"/>
          <a:chOff x="0" y="0"/>
          <a:chExt cx="0" cy="0"/>
        </a:xfrm>
      </p:grpSpPr>
      <p:sp>
        <p:nvSpPr>
          <p:cNvPr id="3840" name="Google Shape;3840;p14"/>
          <p:cNvSpPr txBox="1"/>
          <p:nvPr>
            <p:ph type="ctrTitle"/>
          </p:nvPr>
        </p:nvSpPr>
        <p:spPr>
          <a:xfrm>
            <a:off x="762000" y="696425"/>
            <a:ext cx="5572800" cy="115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tillium Web Light"/>
                <a:ea typeface="Titillium Web Light"/>
                <a:cs typeface="Titillium Web Light"/>
                <a:sym typeface="Titillium Web Light"/>
              </a:rPr>
              <a:t>VIDEO</a:t>
            </a:r>
            <a:r>
              <a:rPr lang="en">
                <a:latin typeface="Titillium Web Light"/>
                <a:ea typeface="Titillium Web Light"/>
                <a:cs typeface="Titillium Web Light"/>
                <a:sym typeface="Titillium Web Light"/>
              </a:rPr>
              <a:t> SEGMENTATION CHALLENGE</a:t>
            </a:r>
            <a:endParaRPr>
              <a:latin typeface="Titillium Web Light"/>
              <a:ea typeface="Titillium Web Light"/>
              <a:cs typeface="Titillium Web Light"/>
              <a:sym typeface="Titillium Web Light"/>
            </a:endParaRPr>
          </a:p>
        </p:txBody>
      </p:sp>
      <p:sp>
        <p:nvSpPr>
          <p:cNvPr id="3841" name="Google Shape;3841;p14"/>
          <p:cNvSpPr txBox="1"/>
          <p:nvPr>
            <p:ph type="ctrTitle"/>
          </p:nvPr>
        </p:nvSpPr>
        <p:spPr>
          <a:xfrm>
            <a:off x="881600" y="3927375"/>
            <a:ext cx="6142800" cy="53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Pooshan Shah, Teeru Gupta, Apoorva Reddy, Serena Du, Shan Qin</a:t>
            </a:r>
            <a:endParaRPr sz="14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07" name="Shape 3907"/>
        <p:cNvGrpSpPr/>
        <p:nvPr/>
      </p:nvGrpSpPr>
      <p:grpSpPr>
        <a:xfrm>
          <a:off x="0" y="0"/>
          <a:ext cx="0" cy="0"/>
          <a:chOff x="0" y="0"/>
          <a:chExt cx="0" cy="0"/>
        </a:xfrm>
      </p:grpSpPr>
      <p:sp>
        <p:nvSpPr>
          <p:cNvPr id="3908" name="Google Shape;3908;p23"/>
          <p:cNvSpPr txBox="1"/>
          <p:nvPr>
            <p:ph idx="4294967295" type="ctrTitle"/>
          </p:nvPr>
        </p:nvSpPr>
        <p:spPr>
          <a:xfrm>
            <a:off x="685800" y="2650150"/>
            <a:ext cx="6092400" cy="115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4800">
                <a:solidFill>
                  <a:srgbClr val="D3EBD5"/>
                </a:solidFill>
              </a:rPr>
              <a:t>Exploratory Data Analysis</a:t>
            </a:r>
            <a:endParaRPr sz="4800">
              <a:solidFill>
                <a:srgbClr val="D3EBD5"/>
              </a:solidFill>
            </a:endParaRPr>
          </a:p>
        </p:txBody>
      </p:sp>
      <p:sp>
        <p:nvSpPr>
          <p:cNvPr id="3909" name="Google Shape;3909;p23"/>
          <p:cNvSpPr/>
          <p:nvPr/>
        </p:nvSpPr>
        <p:spPr>
          <a:xfrm>
            <a:off x="2347313" y="2155769"/>
            <a:ext cx="270850" cy="258617"/>
          </a:xfrm>
          <a:custGeom>
            <a:rect b="b" l="l" r="r" t="t"/>
            <a:pathLst>
              <a:path extrusionOk="0" h="14460" w="15144">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10" name="Google Shape;3910;p23"/>
          <p:cNvGrpSpPr/>
          <p:nvPr/>
        </p:nvGrpSpPr>
        <p:grpSpPr>
          <a:xfrm>
            <a:off x="2011275" y="703738"/>
            <a:ext cx="1160371" cy="1160688"/>
            <a:chOff x="6654650" y="3665275"/>
            <a:chExt cx="409100" cy="409125"/>
          </a:xfrm>
        </p:grpSpPr>
        <p:sp>
          <p:nvSpPr>
            <p:cNvPr id="3911" name="Google Shape;3911;p23"/>
            <p:cNvSpPr/>
            <p:nvPr/>
          </p:nvSpPr>
          <p:spPr>
            <a:xfrm>
              <a:off x="6808525" y="3819150"/>
              <a:ext cx="211875" cy="211900"/>
            </a:xfrm>
            <a:custGeom>
              <a:rect b="b" l="l" r="r" t="t"/>
              <a:pathLst>
                <a:path extrusionOk="0" h="8476" w="8475">
                  <a:moveTo>
                    <a:pt x="8157" y="0"/>
                  </a:moveTo>
                  <a:lnTo>
                    <a:pt x="7327" y="1075"/>
                  </a:lnTo>
                  <a:lnTo>
                    <a:pt x="6399" y="2150"/>
                  </a:lnTo>
                  <a:lnTo>
                    <a:pt x="5422" y="3249"/>
                  </a:lnTo>
                  <a:lnTo>
                    <a:pt x="4347" y="4348"/>
                  </a:lnTo>
                  <a:lnTo>
                    <a:pt x="3248" y="5422"/>
                  </a:lnTo>
                  <a:lnTo>
                    <a:pt x="2149" y="6399"/>
                  </a:lnTo>
                  <a:lnTo>
                    <a:pt x="1075" y="7327"/>
                  </a:lnTo>
                  <a:lnTo>
                    <a:pt x="0" y="8158"/>
                  </a:lnTo>
                  <a:lnTo>
                    <a:pt x="440" y="8280"/>
                  </a:lnTo>
                  <a:lnTo>
                    <a:pt x="855" y="8377"/>
                  </a:lnTo>
                  <a:lnTo>
                    <a:pt x="1294" y="8426"/>
                  </a:lnTo>
                  <a:lnTo>
                    <a:pt x="1734" y="8475"/>
                  </a:lnTo>
                  <a:lnTo>
                    <a:pt x="2174" y="8475"/>
                  </a:lnTo>
                  <a:lnTo>
                    <a:pt x="2613" y="8451"/>
                  </a:lnTo>
                  <a:lnTo>
                    <a:pt x="3028" y="8402"/>
                  </a:lnTo>
                  <a:lnTo>
                    <a:pt x="3468" y="8304"/>
                  </a:lnTo>
                  <a:lnTo>
                    <a:pt x="3883" y="8207"/>
                  </a:lnTo>
                  <a:lnTo>
                    <a:pt x="4323" y="8060"/>
                  </a:lnTo>
                  <a:lnTo>
                    <a:pt x="4714" y="7889"/>
                  </a:lnTo>
                  <a:lnTo>
                    <a:pt x="5129" y="7694"/>
                  </a:lnTo>
                  <a:lnTo>
                    <a:pt x="5520" y="7449"/>
                  </a:lnTo>
                  <a:lnTo>
                    <a:pt x="5886" y="7205"/>
                  </a:lnTo>
                  <a:lnTo>
                    <a:pt x="6252" y="6912"/>
                  </a:lnTo>
                  <a:lnTo>
                    <a:pt x="6594" y="6595"/>
                  </a:lnTo>
                  <a:lnTo>
                    <a:pt x="6912" y="6253"/>
                  </a:lnTo>
                  <a:lnTo>
                    <a:pt x="7205" y="5886"/>
                  </a:lnTo>
                  <a:lnTo>
                    <a:pt x="7449" y="5520"/>
                  </a:lnTo>
                  <a:lnTo>
                    <a:pt x="7693" y="5129"/>
                  </a:lnTo>
                  <a:lnTo>
                    <a:pt x="7889" y="4714"/>
                  </a:lnTo>
                  <a:lnTo>
                    <a:pt x="8060" y="4323"/>
                  </a:lnTo>
                  <a:lnTo>
                    <a:pt x="8206" y="3884"/>
                  </a:lnTo>
                  <a:lnTo>
                    <a:pt x="8304" y="3468"/>
                  </a:lnTo>
                  <a:lnTo>
                    <a:pt x="8402" y="3029"/>
                  </a:lnTo>
                  <a:lnTo>
                    <a:pt x="8450" y="2614"/>
                  </a:lnTo>
                  <a:lnTo>
                    <a:pt x="8475" y="2174"/>
                  </a:lnTo>
                  <a:lnTo>
                    <a:pt x="8475" y="1734"/>
                  </a:lnTo>
                  <a:lnTo>
                    <a:pt x="8426" y="1295"/>
                  </a:lnTo>
                  <a:lnTo>
                    <a:pt x="8377" y="855"/>
                  </a:lnTo>
                  <a:lnTo>
                    <a:pt x="8279" y="440"/>
                  </a:lnTo>
                  <a:lnTo>
                    <a:pt x="8157"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2" name="Google Shape;3912;p23"/>
            <p:cNvSpPr/>
            <p:nvPr/>
          </p:nvSpPr>
          <p:spPr>
            <a:xfrm>
              <a:off x="6654650" y="3665275"/>
              <a:ext cx="409100" cy="409125"/>
            </a:xfrm>
            <a:custGeom>
              <a:rect b="b" l="l" r="r" t="t"/>
              <a:pathLst>
                <a:path extrusionOk="0" h="16365" w="16364">
                  <a:moveTo>
                    <a:pt x="13580" y="1686"/>
                  </a:moveTo>
                  <a:lnTo>
                    <a:pt x="13677" y="1735"/>
                  </a:lnTo>
                  <a:lnTo>
                    <a:pt x="13775" y="1759"/>
                  </a:lnTo>
                  <a:lnTo>
                    <a:pt x="13848" y="1832"/>
                  </a:lnTo>
                  <a:lnTo>
                    <a:pt x="13897" y="1906"/>
                  </a:lnTo>
                  <a:lnTo>
                    <a:pt x="13946" y="1979"/>
                  </a:lnTo>
                  <a:lnTo>
                    <a:pt x="13970" y="2077"/>
                  </a:lnTo>
                  <a:lnTo>
                    <a:pt x="13995" y="2174"/>
                  </a:lnTo>
                  <a:lnTo>
                    <a:pt x="13995" y="2419"/>
                  </a:lnTo>
                  <a:lnTo>
                    <a:pt x="13922" y="2687"/>
                  </a:lnTo>
                  <a:lnTo>
                    <a:pt x="13824" y="3029"/>
                  </a:lnTo>
                  <a:lnTo>
                    <a:pt x="13677" y="3371"/>
                  </a:lnTo>
                  <a:lnTo>
                    <a:pt x="13482" y="3762"/>
                  </a:lnTo>
                  <a:lnTo>
                    <a:pt x="13238" y="4177"/>
                  </a:lnTo>
                  <a:lnTo>
                    <a:pt x="12993" y="3908"/>
                  </a:lnTo>
                  <a:lnTo>
                    <a:pt x="12749" y="3615"/>
                  </a:lnTo>
                  <a:lnTo>
                    <a:pt x="12407" y="3298"/>
                  </a:lnTo>
                  <a:lnTo>
                    <a:pt x="12041" y="3029"/>
                  </a:lnTo>
                  <a:lnTo>
                    <a:pt x="11675" y="2761"/>
                  </a:lnTo>
                  <a:lnTo>
                    <a:pt x="11308" y="2541"/>
                  </a:lnTo>
                  <a:lnTo>
                    <a:pt x="11748" y="2272"/>
                  </a:lnTo>
                  <a:lnTo>
                    <a:pt x="12187" y="2052"/>
                  </a:lnTo>
                  <a:lnTo>
                    <a:pt x="12554" y="1881"/>
                  </a:lnTo>
                  <a:lnTo>
                    <a:pt x="12920" y="1759"/>
                  </a:lnTo>
                  <a:lnTo>
                    <a:pt x="13213" y="1686"/>
                  </a:lnTo>
                  <a:close/>
                  <a:moveTo>
                    <a:pt x="9721" y="3591"/>
                  </a:moveTo>
                  <a:lnTo>
                    <a:pt x="9794" y="3615"/>
                  </a:lnTo>
                  <a:lnTo>
                    <a:pt x="9916" y="3713"/>
                  </a:lnTo>
                  <a:lnTo>
                    <a:pt x="10014" y="3835"/>
                  </a:lnTo>
                  <a:lnTo>
                    <a:pt x="10038" y="3908"/>
                  </a:lnTo>
                  <a:lnTo>
                    <a:pt x="10038" y="3982"/>
                  </a:lnTo>
                  <a:lnTo>
                    <a:pt x="10038" y="4055"/>
                  </a:lnTo>
                  <a:lnTo>
                    <a:pt x="10014" y="4128"/>
                  </a:lnTo>
                  <a:lnTo>
                    <a:pt x="9916" y="4250"/>
                  </a:lnTo>
                  <a:lnTo>
                    <a:pt x="9794" y="4348"/>
                  </a:lnTo>
                  <a:lnTo>
                    <a:pt x="9721" y="4372"/>
                  </a:lnTo>
                  <a:lnTo>
                    <a:pt x="9574" y="4372"/>
                  </a:lnTo>
                  <a:lnTo>
                    <a:pt x="9501" y="4348"/>
                  </a:lnTo>
                  <a:lnTo>
                    <a:pt x="9379" y="4250"/>
                  </a:lnTo>
                  <a:lnTo>
                    <a:pt x="9281" y="4128"/>
                  </a:lnTo>
                  <a:lnTo>
                    <a:pt x="9257" y="4055"/>
                  </a:lnTo>
                  <a:lnTo>
                    <a:pt x="9257" y="3982"/>
                  </a:lnTo>
                  <a:lnTo>
                    <a:pt x="9257" y="3908"/>
                  </a:lnTo>
                  <a:lnTo>
                    <a:pt x="9281" y="3835"/>
                  </a:lnTo>
                  <a:lnTo>
                    <a:pt x="9379" y="3713"/>
                  </a:lnTo>
                  <a:lnTo>
                    <a:pt x="9501" y="3615"/>
                  </a:lnTo>
                  <a:lnTo>
                    <a:pt x="9574" y="3591"/>
                  </a:lnTo>
                  <a:close/>
                  <a:moveTo>
                    <a:pt x="8182" y="3322"/>
                  </a:moveTo>
                  <a:lnTo>
                    <a:pt x="8304" y="3347"/>
                  </a:lnTo>
                  <a:lnTo>
                    <a:pt x="8402" y="3371"/>
                  </a:lnTo>
                  <a:lnTo>
                    <a:pt x="8500" y="3420"/>
                  </a:lnTo>
                  <a:lnTo>
                    <a:pt x="8597" y="3493"/>
                  </a:lnTo>
                  <a:lnTo>
                    <a:pt x="8671" y="3591"/>
                  </a:lnTo>
                  <a:lnTo>
                    <a:pt x="8719" y="3689"/>
                  </a:lnTo>
                  <a:lnTo>
                    <a:pt x="8768" y="3786"/>
                  </a:lnTo>
                  <a:lnTo>
                    <a:pt x="8768" y="3908"/>
                  </a:lnTo>
                  <a:lnTo>
                    <a:pt x="8768" y="4031"/>
                  </a:lnTo>
                  <a:lnTo>
                    <a:pt x="8719" y="4153"/>
                  </a:lnTo>
                  <a:lnTo>
                    <a:pt x="8671" y="4250"/>
                  </a:lnTo>
                  <a:lnTo>
                    <a:pt x="8597" y="4324"/>
                  </a:lnTo>
                  <a:lnTo>
                    <a:pt x="8500" y="4397"/>
                  </a:lnTo>
                  <a:lnTo>
                    <a:pt x="8402" y="4446"/>
                  </a:lnTo>
                  <a:lnTo>
                    <a:pt x="8304" y="4495"/>
                  </a:lnTo>
                  <a:lnTo>
                    <a:pt x="8060" y="4495"/>
                  </a:lnTo>
                  <a:lnTo>
                    <a:pt x="7962" y="4446"/>
                  </a:lnTo>
                  <a:lnTo>
                    <a:pt x="7865" y="4397"/>
                  </a:lnTo>
                  <a:lnTo>
                    <a:pt x="7767" y="4324"/>
                  </a:lnTo>
                  <a:lnTo>
                    <a:pt x="7694" y="4250"/>
                  </a:lnTo>
                  <a:lnTo>
                    <a:pt x="7645" y="4153"/>
                  </a:lnTo>
                  <a:lnTo>
                    <a:pt x="7596" y="4031"/>
                  </a:lnTo>
                  <a:lnTo>
                    <a:pt x="7596" y="3908"/>
                  </a:lnTo>
                  <a:lnTo>
                    <a:pt x="7596" y="3786"/>
                  </a:lnTo>
                  <a:lnTo>
                    <a:pt x="7645" y="3689"/>
                  </a:lnTo>
                  <a:lnTo>
                    <a:pt x="7694" y="3591"/>
                  </a:lnTo>
                  <a:lnTo>
                    <a:pt x="7767" y="3493"/>
                  </a:lnTo>
                  <a:lnTo>
                    <a:pt x="7865" y="3420"/>
                  </a:lnTo>
                  <a:lnTo>
                    <a:pt x="7962" y="3371"/>
                  </a:lnTo>
                  <a:lnTo>
                    <a:pt x="8060" y="3347"/>
                  </a:lnTo>
                  <a:lnTo>
                    <a:pt x="8182" y="3322"/>
                  </a:lnTo>
                  <a:close/>
                  <a:moveTo>
                    <a:pt x="9086" y="4763"/>
                  </a:moveTo>
                  <a:lnTo>
                    <a:pt x="9159" y="4788"/>
                  </a:lnTo>
                  <a:lnTo>
                    <a:pt x="9281" y="4885"/>
                  </a:lnTo>
                  <a:lnTo>
                    <a:pt x="9354" y="5007"/>
                  </a:lnTo>
                  <a:lnTo>
                    <a:pt x="9379" y="5081"/>
                  </a:lnTo>
                  <a:lnTo>
                    <a:pt x="9379" y="5154"/>
                  </a:lnTo>
                  <a:lnTo>
                    <a:pt x="9379" y="5227"/>
                  </a:lnTo>
                  <a:lnTo>
                    <a:pt x="9354" y="5301"/>
                  </a:lnTo>
                  <a:lnTo>
                    <a:pt x="9281" y="5423"/>
                  </a:lnTo>
                  <a:lnTo>
                    <a:pt x="9159" y="5520"/>
                  </a:lnTo>
                  <a:lnTo>
                    <a:pt x="9086" y="5545"/>
                  </a:lnTo>
                  <a:lnTo>
                    <a:pt x="8915" y="5545"/>
                  </a:lnTo>
                  <a:lnTo>
                    <a:pt x="8842" y="5520"/>
                  </a:lnTo>
                  <a:lnTo>
                    <a:pt x="8719" y="5423"/>
                  </a:lnTo>
                  <a:lnTo>
                    <a:pt x="8646" y="5301"/>
                  </a:lnTo>
                  <a:lnTo>
                    <a:pt x="8622" y="5227"/>
                  </a:lnTo>
                  <a:lnTo>
                    <a:pt x="8597" y="5154"/>
                  </a:lnTo>
                  <a:lnTo>
                    <a:pt x="8622" y="5081"/>
                  </a:lnTo>
                  <a:lnTo>
                    <a:pt x="8646" y="5007"/>
                  </a:lnTo>
                  <a:lnTo>
                    <a:pt x="8719" y="4885"/>
                  </a:lnTo>
                  <a:lnTo>
                    <a:pt x="8842" y="4788"/>
                  </a:lnTo>
                  <a:lnTo>
                    <a:pt x="8915" y="4763"/>
                  </a:lnTo>
                  <a:close/>
                  <a:moveTo>
                    <a:pt x="2540" y="11309"/>
                  </a:moveTo>
                  <a:lnTo>
                    <a:pt x="2760" y="11675"/>
                  </a:lnTo>
                  <a:lnTo>
                    <a:pt x="3029" y="12041"/>
                  </a:lnTo>
                  <a:lnTo>
                    <a:pt x="3298" y="12408"/>
                  </a:lnTo>
                  <a:lnTo>
                    <a:pt x="3615" y="12750"/>
                  </a:lnTo>
                  <a:lnTo>
                    <a:pt x="3908" y="12994"/>
                  </a:lnTo>
                  <a:lnTo>
                    <a:pt x="4177" y="13238"/>
                  </a:lnTo>
                  <a:lnTo>
                    <a:pt x="3762" y="13482"/>
                  </a:lnTo>
                  <a:lnTo>
                    <a:pt x="3371" y="13678"/>
                  </a:lnTo>
                  <a:lnTo>
                    <a:pt x="3029" y="13824"/>
                  </a:lnTo>
                  <a:lnTo>
                    <a:pt x="2687" y="13922"/>
                  </a:lnTo>
                  <a:lnTo>
                    <a:pt x="2418" y="13995"/>
                  </a:lnTo>
                  <a:lnTo>
                    <a:pt x="2174" y="13995"/>
                  </a:lnTo>
                  <a:lnTo>
                    <a:pt x="2076" y="13971"/>
                  </a:lnTo>
                  <a:lnTo>
                    <a:pt x="1979" y="13946"/>
                  </a:lnTo>
                  <a:lnTo>
                    <a:pt x="1905" y="13897"/>
                  </a:lnTo>
                  <a:lnTo>
                    <a:pt x="1832" y="13849"/>
                  </a:lnTo>
                  <a:lnTo>
                    <a:pt x="1759" y="13775"/>
                  </a:lnTo>
                  <a:lnTo>
                    <a:pt x="1734" y="13678"/>
                  </a:lnTo>
                  <a:lnTo>
                    <a:pt x="1686" y="13580"/>
                  </a:lnTo>
                  <a:lnTo>
                    <a:pt x="1686" y="13482"/>
                  </a:lnTo>
                  <a:lnTo>
                    <a:pt x="1686" y="13214"/>
                  </a:lnTo>
                  <a:lnTo>
                    <a:pt x="1759" y="12921"/>
                  </a:lnTo>
                  <a:lnTo>
                    <a:pt x="1881" y="12554"/>
                  </a:lnTo>
                  <a:lnTo>
                    <a:pt x="2052" y="12188"/>
                  </a:lnTo>
                  <a:lnTo>
                    <a:pt x="2272" y="11748"/>
                  </a:lnTo>
                  <a:lnTo>
                    <a:pt x="2540" y="11309"/>
                  </a:lnTo>
                  <a:close/>
                  <a:moveTo>
                    <a:pt x="15362" y="1"/>
                  </a:moveTo>
                  <a:lnTo>
                    <a:pt x="15094" y="25"/>
                  </a:lnTo>
                  <a:lnTo>
                    <a:pt x="14801" y="74"/>
                  </a:lnTo>
                  <a:lnTo>
                    <a:pt x="14483" y="172"/>
                  </a:lnTo>
                  <a:lnTo>
                    <a:pt x="14141" y="294"/>
                  </a:lnTo>
                  <a:lnTo>
                    <a:pt x="13775" y="440"/>
                  </a:lnTo>
                  <a:lnTo>
                    <a:pt x="13384" y="611"/>
                  </a:lnTo>
                  <a:lnTo>
                    <a:pt x="12993" y="831"/>
                  </a:lnTo>
                  <a:lnTo>
                    <a:pt x="12578" y="1051"/>
                  </a:lnTo>
                  <a:lnTo>
                    <a:pt x="11699" y="1613"/>
                  </a:lnTo>
                  <a:lnTo>
                    <a:pt x="10747" y="2272"/>
                  </a:lnTo>
                  <a:lnTo>
                    <a:pt x="10307" y="2101"/>
                  </a:lnTo>
                  <a:lnTo>
                    <a:pt x="9843" y="1955"/>
                  </a:lnTo>
                  <a:lnTo>
                    <a:pt x="9379" y="1857"/>
                  </a:lnTo>
                  <a:lnTo>
                    <a:pt x="8915" y="1784"/>
                  </a:lnTo>
                  <a:lnTo>
                    <a:pt x="8451" y="1735"/>
                  </a:lnTo>
                  <a:lnTo>
                    <a:pt x="7962" y="1735"/>
                  </a:lnTo>
                  <a:lnTo>
                    <a:pt x="7498" y="1784"/>
                  </a:lnTo>
                  <a:lnTo>
                    <a:pt x="7034" y="1832"/>
                  </a:lnTo>
                  <a:lnTo>
                    <a:pt x="6570" y="1930"/>
                  </a:lnTo>
                  <a:lnTo>
                    <a:pt x="6106" y="2077"/>
                  </a:lnTo>
                  <a:lnTo>
                    <a:pt x="5667" y="2248"/>
                  </a:lnTo>
                  <a:lnTo>
                    <a:pt x="5227" y="2443"/>
                  </a:lnTo>
                  <a:lnTo>
                    <a:pt x="4787" y="2687"/>
                  </a:lnTo>
                  <a:lnTo>
                    <a:pt x="4397" y="2980"/>
                  </a:lnTo>
                  <a:lnTo>
                    <a:pt x="4006" y="3273"/>
                  </a:lnTo>
                  <a:lnTo>
                    <a:pt x="3615" y="3615"/>
                  </a:lnTo>
                  <a:lnTo>
                    <a:pt x="3273" y="4006"/>
                  </a:lnTo>
                  <a:lnTo>
                    <a:pt x="2980" y="4397"/>
                  </a:lnTo>
                  <a:lnTo>
                    <a:pt x="2687" y="4788"/>
                  </a:lnTo>
                  <a:lnTo>
                    <a:pt x="2443" y="5227"/>
                  </a:lnTo>
                  <a:lnTo>
                    <a:pt x="2247" y="5667"/>
                  </a:lnTo>
                  <a:lnTo>
                    <a:pt x="2076" y="6107"/>
                  </a:lnTo>
                  <a:lnTo>
                    <a:pt x="1930" y="6571"/>
                  </a:lnTo>
                  <a:lnTo>
                    <a:pt x="1832" y="7035"/>
                  </a:lnTo>
                  <a:lnTo>
                    <a:pt x="1783" y="7499"/>
                  </a:lnTo>
                  <a:lnTo>
                    <a:pt x="1734" y="7963"/>
                  </a:lnTo>
                  <a:lnTo>
                    <a:pt x="1734" y="8451"/>
                  </a:lnTo>
                  <a:lnTo>
                    <a:pt x="1783" y="8915"/>
                  </a:lnTo>
                  <a:lnTo>
                    <a:pt x="1857" y="9379"/>
                  </a:lnTo>
                  <a:lnTo>
                    <a:pt x="1954" y="9843"/>
                  </a:lnTo>
                  <a:lnTo>
                    <a:pt x="2101" y="10307"/>
                  </a:lnTo>
                  <a:lnTo>
                    <a:pt x="2272" y="10747"/>
                  </a:lnTo>
                  <a:lnTo>
                    <a:pt x="1612" y="11699"/>
                  </a:lnTo>
                  <a:lnTo>
                    <a:pt x="1051" y="12579"/>
                  </a:lnTo>
                  <a:lnTo>
                    <a:pt x="831" y="12994"/>
                  </a:lnTo>
                  <a:lnTo>
                    <a:pt x="611" y="13385"/>
                  </a:lnTo>
                  <a:lnTo>
                    <a:pt x="440" y="13775"/>
                  </a:lnTo>
                  <a:lnTo>
                    <a:pt x="293" y="14142"/>
                  </a:lnTo>
                  <a:lnTo>
                    <a:pt x="171" y="14484"/>
                  </a:lnTo>
                  <a:lnTo>
                    <a:pt x="74" y="14801"/>
                  </a:lnTo>
                  <a:lnTo>
                    <a:pt x="25" y="15094"/>
                  </a:lnTo>
                  <a:lnTo>
                    <a:pt x="0" y="15363"/>
                  </a:lnTo>
                  <a:lnTo>
                    <a:pt x="0" y="15583"/>
                  </a:lnTo>
                  <a:lnTo>
                    <a:pt x="49" y="15802"/>
                  </a:lnTo>
                  <a:lnTo>
                    <a:pt x="123" y="15973"/>
                  </a:lnTo>
                  <a:lnTo>
                    <a:pt x="245" y="16120"/>
                  </a:lnTo>
                  <a:lnTo>
                    <a:pt x="342" y="16218"/>
                  </a:lnTo>
                  <a:lnTo>
                    <a:pt x="489" y="16291"/>
                  </a:lnTo>
                  <a:lnTo>
                    <a:pt x="635" y="16340"/>
                  </a:lnTo>
                  <a:lnTo>
                    <a:pt x="806" y="16364"/>
                  </a:lnTo>
                  <a:lnTo>
                    <a:pt x="1173" y="16364"/>
                  </a:lnTo>
                  <a:lnTo>
                    <a:pt x="1393" y="16315"/>
                  </a:lnTo>
                  <a:lnTo>
                    <a:pt x="1637" y="16267"/>
                  </a:lnTo>
                  <a:lnTo>
                    <a:pt x="2150" y="16120"/>
                  </a:lnTo>
                  <a:lnTo>
                    <a:pt x="2711" y="15876"/>
                  </a:lnTo>
                  <a:lnTo>
                    <a:pt x="3322" y="15583"/>
                  </a:lnTo>
                  <a:lnTo>
                    <a:pt x="3957" y="15192"/>
                  </a:lnTo>
                  <a:lnTo>
                    <a:pt x="4665" y="14752"/>
                  </a:lnTo>
                  <a:lnTo>
                    <a:pt x="5373" y="14264"/>
                  </a:lnTo>
                  <a:lnTo>
                    <a:pt x="6131" y="13702"/>
                  </a:lnTo>
                  <a:lnTo>
                    <a:pt x="6912" y="13092"/>
                  </a:lnTo>
                  <a:lnTo>
                    <a:pt x="7718" y="12432"/>
                  </a:lnTo>
                  <a:lnTo>
                    <a:pt x="8524" y="11724"/>
                  </a:lnTo>
                  <a:lnTo>
                    <a:pt x="9330" y="10967"/>
                  </a:lnTo>
                  <a:lnTo>
                    <a:pt x="10160" y="10161"/>
                  </a:lnTo>
                  <a:lnTo>
                    <a:pt x="10966" y="9330"/>
                  </a:lnTo>
                  <a:lnTo>
                    <a:pt x="11723" y="8524"/>
                  </a:lnTo>
                  <a:lnTo>
                    <a:pt x="12432" y="7718"/>
                  </a:lnTo>
                  <a:lnTo>
                    <a:pt x="13091" y="6912"/>
                  </a:lnTo>
                  <a:lnTo>
                    <a:pt x="13702" y="6131"/>
                  </a:lnTo>
                  <a:lnTo>
                    <a:pt x="14263" y="5374"/>
                  </a:lnTo>
                  <a:lnTo>
                    <a:pt x="14752" y="4666"/>
                  </a:lnTo>
                  <a:lnTo>
                    <a:pt x="15192" y="3957"/>
                  </a:lnTo>
                  <a:lnTo>
                    <a:pt x="15582" y="3322"/>
                  </a:lnTo>
                  <a:lnTo>
                    <a:pt x="15875" y="2712"/>
                  </a:lnTo>
                  <a:lnTo>
                    <a:pt x="16120" y="2150"/>
                  </a:lnTo>
                  <a:lnTo>
                    <a:pt x="16266" y="1637"/>
                  </a:lnTo>
                  <a:lnTo>
                    <a:pt x="16315" y="1393"/>
                  </a:lnTo>
                  <a:lnTo>
                    <a:pt x="16364" y="1173"/>
                  </a:lnTo>
                  <a:lnTo>
                    <a:pt x="16364" y="978"/>
                  </a:lnTo>
                  <a:lnTo>
                    <a:pt x="16364" y="807"/>
                  </a:lnTo>
                  <a:lnTo>
                    <a:pt x="16339" y="636"/>
                  </a:lnTo>
                  <a:lnTo>
                    <a:pt x="16291" y="489"/>
                  </a:lnTo>
                  <a:lnTo>
                    <a:pt x="16217" y="343"/>
                  </a:lnTo>
                  <a:lnTo>
                    <a:pt x="16120" y="245"/>
                  </a:lnTo>
                  <a:lnTo>
                    <a:pt x="15973" y="123"/>
                  </a:lnTo>
                  <a:lnTo>
                    <a:pt x="15802" y="50"/>
                  </a:lnTo>
                  <a:lnTo>
                    <a:pt x="15582"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13" name="Google Shape;3913;p23"/>
          <p:cNvGrpSpPr/>
          <p:nvPr/>
        </p:nvGrpSpPr>
        <p:grpSpPr>
          <a:xfrm rot="1057001">
            <a:off x="892483" y="1616446"/>
            <a:ext cx="766645" cy="766759"/>
            <a:chOff x="570875" y="4322250"/>
            <a:chExt cx="443300" cy="443325"/>
          </a:xfrm>
        </p:grpSpPr>
        <p:sp>
          <p:nvSpPr>
            <p:cNvPr id="3914" name="Google Shape;3914;p23"/>
            <p:cNvSpPr/>
            <p:nvPr/>
          </p:nvSpPr>
          <p:spPr>
            <a:xfrm>
              <a:off x="570875" y="4322250"/>
              <a:ext cx="443300" cy="443325"/>
            </a:xfrm>
            <a:custGeom>
              <a:rect b="b" l="l" r="r" t="t"/>
              <a:pathLst>
                <a:path extrusionOk="0" h="17733" w="17732">
                  <a:moveTo>
                    <a:pt x="13091" y="2712"/>
                  </a:moveTo>
                  <a:lnTo>
                    <a:pt x="13286" y="2736"/>
                  </a:lnTo>
                  <a:lnTo>
                    <a:pt x="13506" y="2785"/>
                  </a:lnTo>
                  <a:lnTo>
                    <a:pt x="13702" y="2858"/>
                  </a:lnTo>
                  <a:lnTo>
                    <a:pt x="13873" y="2956"/>
                  </a:lnTo>
                  <a:lnTo>
                    <a:pt x="14068" y="3054"/>
                  </a:lnTo>
                  <a:lnTo>
                    <a:pt x="14239" y="3176"/>
                  </a:lnTo>
                  <a:lnTo>
                    <a:pt x="14410" y="3323"/>
                  </a:lnTo>
                  <a:lnTo>
                    <a:pt x="14556" y="3493"/>
                  </a:lnTo>
                  <a:lnTo>
                    <a:pt x="14679" y="3664"/>
                  </a:lnTo>
                  <a:lnTo>
                    <a:pt x="14776" y="3860"/>
                  </a:lnTo>
                  <a:lnTo>
                    <a:pt x="14874" y="4031"/>
                  </a:lnTo>
                  <a:lnTo>
                    <a:pt x="14947" y="4226"/>
                  </a:lnTo>
                  <a:lnTo>
                    <a:pt x="14996" y="4446"/>
                  </a:lnTo>
                  <a:lnTo>
                    <a:pt x="15021" y="4641"/>
                  </a:lnTo>
                  <a:lnTo>
                    <a:pt x="15021" y="4861"/>
                  </a:lnTo>
                  <a:lnTo>
                    <a:pt x="15021" y="5057"/>
                  </a:lnTo>
                  <a:lnTo>
                    <a:pt x="14996" y="5252"/>
                  </a:lnTo>
                  <a:lnTo>
                    <a:pt x="14947" y="5472"/>
                  </a:lnTo>
                  <a:lnTo>
                    <a:pt x="14874" y="5667"/>
                  </a:lnTo>
                  <a:lnTo>
                    <a:pt x="14776" y="5838"/>
                  </a:lnTo>
                  <a:lnTo>
                    <a:pt x="14679" y="6033"/>
                  </a:lnTo>
                  <a:lnTo>
                    <a:pt x="14556" y="6204"/>
                  </a:lnTo>
                  <a:lnTo>
                    <a:pt x="14410" y="6375"/>
                  </a:lnTo>
                  <a:lnTo>
                    <a:pt x="13433" y="7328"/>
                  </a:lnTo>
                  <a:lnTo>
                    <a:pt x="13311" y="7426"/>
                  </a:lnTo>
                  <a:lnTo>
                    <a:pt x="13189" y="7499"/>
                  </a:lnTo>
                  <a:lnTo>
                    <a:pt x="13042" y="7548"/>
                  </a:lnTo>
                  <a:lnTo>
                    <a:pt x="12871" y="7572"/>
                  </a:lnTo>
                  <a:lnTo>
                    <a:pt x="12725" y="7548"/>
                  </a:lnTo>
                  <a:lnTo>
                    <a:pt x="12578" y="7499"/>
                  </a:lnTo>
                  <a:lnTo>
                    <a:pt x="12456" y="7426"/>
                  </a:lnTo>
                  <a:lnTo>
                    <a:pt x="12334" y="7328"/>
                  </a:lnTo>
                  <a:lnTo>
                    <a:pt x="10405" y="5398"/>
                  </a:lnTo>
                  <a:lnTo>
                    <a:pt x="10307" y="5276"/>
                  </a:lnTo>
                  <a:lnTo>
                    <a:pt x="10234" y="5154"/>
                  </a:lnTo>
                  <a:lnTo>
                    <a:pt x="10185" y="5008"/>
                  </a:lnTo>
                  <a:lnTo>
                    <a:pt x="10160" y="4861"/>
                  </a:lnTo>
                  <a:lnTo>
                    <a:pt x="10185" y="4690"/>
                  </a:lnTo>
                  <a:lnTo>
                    <a:pt x="10234" y="4544"/>
                  </a:lnTo>
                  <a:lnTo>
                    <a:pt x="10307" y="4422"/>
                  </a:lnTo>
                  <a:lnTo>
                    <a:pt x="10405" y="4299"/>
                  </a:lnTo>
                  <a:lnTo>
                    <a:pt x="11357" y="3323"/>
                  </a:lnTo>
                  <a:lnTo>
                    <a:pt x="11528" y="3176"/>
                  </a:lnTo>
                  <a:lnTo>
                    <a:pt x="11699" y="3054"/>
                  </a:lnTo>
                  <a:lnTo>
                    <a:pt x="11894" y="2956"/>
                  </a:lnTo>
                  <a:lnTo>
                    <a:pt x="12065" y="2858"/>
                  </a:lnTo>
                  <a:lnTo>
                    <a:pt x="12261" y="2785"/>
                  </a:lnTo>
                  <a:lnTo>
                    <a:pt x="12481" y="2736"/>
                  </a:lnTo>
                  <a:lnTo>
                    <a:pt x="12676" y="2712"/>
                  </a:lnTo>
                  <a:close/>
                  <a:moveTo>
                    <a:pt x="8377" y="8867"/>
                  </a:moveTo>
                  <a:lnTo>
                    <a:pt x="8475" y="8891"/>
                  </a:lnTo>
                  <a:lnTo>
                    <a:pt x="8548" y="8915"/>
                  </a:lnTo>
                  <a:lnTo>
                    <a:pt x="8646" y="8964"/>
                  </a:lnTo>
                  <a:lnTo>
                    <a:pt x="8719" y="9013"/>
                  </a:lnTo>
                  <a:lnTo>
                    <a:pt x="8768" y="9086"/>
                  </a:lnTo>
                  <a:lnTo>
                    <a:pt x="8817" y="9184"/>
                  </a:lnTo>
                  <a:lnTo>
                    <a:pt x="8841" y="9257"/>
                  </a:lnTo>
                  <a:lnTo>
                    <a:pt x="8866" y="9355"/>
                  </a:lnTo>
                  <a:lnTo>
                    <a:pt x="8841" y="9453"/>
                  </a:lnTo>
                  <a:lnTo>
                    <a:pt x="8817" y="9550"/>
                  </a:lnTo>
                  <a:lnTo>
                    <a:pt x="8768" y="9624"/>
                  </a:lnTo>
                  <a:lnTo>
                    <a:pt x="8719" y="9697"/>
                  </a:lnTo>
                  <a:lnTo>
                    <a:pt x="6179" y="12237"/>
                  </a:lnTo>
                  <a:lnTo>
                    <a:pt x="6106" y="12310"/>
                  </a:lnTo>
                  <a:lnTo>
                    <a:pt x="6033" y="12359"/>
                  </a:lnTo>
                  <a:lnTo>
                    <a:pt x="5935" y="12383"/>
                  </a:lnTo>
                  <a:lnTo>
                    <a:pt x="5740" y="12383"/>
                  </a:lnTo>
                  <a:lnTo>
                    <a:pt x="5642" y="12359"/>
                  </a:lnTo>
                  <a:lnTo>
                    <a:pt x="5569" y="12310"/>
                  </a:lnTo>
                  <a:lnTo>
                    <a:pt x="5496" y="12237"/>
                  </a:lnTo>
                  <a:lnTo>
                    <a:pt x="5422" y="12164"/>
                  </a:lnTo>
                  <a:lnTo>
                    <a:pt x="5373" y="12090"/>
                  </a:lnTo>
                  <a:lnTo>
                    <a:pt x="5349" y="11993"/>
                  </a:lnTo>
                  <a:lnTo>
                    <a:pt x="5349" y="11895"/>
                  </a:lnTo>
                  <a:lnTo>
                    <a:pt x="5349" y="11797"/>
                  </a:lnTo>
                  <a:lnTo>
                    <a:pt x="5373" y="11700"/>
                  </a:lnTo>
                  <a:lnTo>
                    <a:pt x="5422" y="11626"/>
                  </a:lnTo>
                  <a:lnTo>
                    <a:pt x="5496" y="11553"/>
                  </a:lnTo>
                  <a:lnTo>
                    <a:pt x="8036" y="9013"/>
                  </a:lnTo>
                  <a:lnTo>
                    <a:pt x="8109" y="8964"/>
                  </a:lnTo>
                  <a:lnTo>
                    <a:pt x="8182" y="8915"/>
                  </a:lnTo>
                  <a:lnTo>
                    <a:pt x="8280" y="8891"/>
                  </a:lnTo>
                  <a:lnTo>
                    <a:pt x="8377" y="8867"/>
                  </a:lnTo>
                  <a:close/>
                  <a:moveTo>
                    <a:pt x="14825" y="1"/>
                  </a:moveTo>
                  <a:lnTo>
                    <a:pt x="14288" y="25"/>
                  </a:lnTo>
                  <a:lnTo>
                    <a:pt x="13751" y="50"/>
                  </a:lnTo>
                  <a:lnTo>
                    <a:pt x="13213" y="123"/>
                  </a:lnTo>
                  <a:lnTo>
                    <a:pt x="12676" y="245"/>
                  </a:lnTo>
                  <a:lnTo>
                    <a:pt x="12163" y="367"/>
                  </a:lnTo>
                  <a:lnTo>
                    <a:pt x="11675" y="538"/>
                  </a:lnTo>
                  <a:lnTo>
                    <a:pt x="11235" y="758"/>
                  </a:lnTo>
                  <a:lnTo>
                    <a:pt x="11015" y="856"/>
                  </a:lnTo>
                  <a:lnTo>
                    <a:pt x="10844" y="1002"/>
                  </a:lnTo>
                  <a:lnTo>
                    <a:pt x="10649" y="1124"/>
                  </a:lnTo>
                  <a:lnTo>
                    <a:pt x="10502" y="1271"/>
                  </a:lnTo>
                  <a:lnTo>
                    <a:pt x="5544" y="6229"/>
                  </a:lnTo>
                  <a:lnTo>
                    <a:pt x="391" y="6229"/>
                  </a:lnTo>
                  <a:lnTo>
                    <a:pt x="245" y="6253"/>
                  </a:lnTo>
                  <a:lnTo>
                    <a:pt x="147" y="6278"/>
                  </a:lnTo>
                  <a:lnTo>
                    <a:pt x="49" y="6327"/>
                  </a:lnTo>
                  <a:lnTo>
                    <a:pt x="0" y="6400"/>
                  </a:lnTo>
                  <a:lnTo>
                    <a:pt x="0" y="6473"/>
                  </a:lnTo>
                  <a:lnTo>
                    <a:pt x="25" y="6571"/>
                  </a:lnTo>
                  <a:lnTo>
                    <a:pt x="74" y="6668"/>
                  </a:lnTo>
                  <a:lnTo>
                    <a:pt x="171" y="6791"/>
                  </a:lnTo>
                  <a:lnTo>
                    <a:pt x="2589" y="9184"/>
                  </a:lnTo>
                  <a:lnTo>
                    <a:pt x="2272" y="9502"/>
                  </a:lnTo>
                  <a:lnTo>
                    <a:pt x="953" y="9746"/>
                  </a:lnTo>
                  <a:lnTo>
                    <a:pt x="806" y="9795"/>
                  </a:lnTo>
                  <a:lnTo>
                    <a:pt x="684" y="9843"/>
                  </a:lnTo>
                  <a:lnTo>
                    <a:pt x="611" y="9941"/>
                  </a:lnTo>
                  <a:lnTo>
                    <a:pt x="562" y="10014"/>
                  </a:lnTo>
                  <a:lnTo>
                    <a:pt x="562" y="10112"/>
                  </a:lnTo>
                  <a:lnTo>
                    <a:pt x="586" y="10234"/>
                  </a:lnTo>
                  <a:lnTo>
                    <a:pt x="635" y="10332"/>
                  </a:lnTo>
                  <a:lnTo>
                    <a:pt x="733" y="10454"/>
                  </a:lnTo>
                  <a:lnTo>
                    <a:pt x="7278" y="16999"/>
                  </a:lnTo>
                  <a:lnTo>
                    <a:pt x="7401" y="17097"/>
                  </a:lnTo>
                  <a:lnTo>
                    <a:pt x="7498" y="17146"/>
                  </a:lnTo>
                  <a:lnTo>
                    <a:pt x="7620" y="17170"/>
                  </a:lnTo>
                  <a:lnTo>
                    <a:pt x="7718" y="17170"/>
                  </a:lnTo>
                  <a:lnTo>
                    <a:pt x="7791" y="17122"/>
                  </a:lnTo>
                  <a:lnTo>
                    <a:pt x="7889" y="17048"/>
                  </a:lnTo>
                  <a:lnTo>
                    <a:pt x="7938" y="16926"/>
                  </a:lnTo>
                  <a:lnTo>
                    <a:pt x="7987" y="16780"/>
                  </a:lnTo>
                  <a:lnTo>
                    <a:pt x="8231" y="15461"/>
                  </a:lnTo>
                  <a:lnTo>
                    <a:pt x="8548" y="15143"/>
                  </a:lnTo>
                  <a:lnTo>
                    <a:pt x="10942" y="17561"/>
                  </a:lnTo>
                  <a:lnTo>
                    <a:pt x="11064" y="17659"/>
                  </a:lnTo>
                  <a:lnTo>
                    <a:pt x="11162" y="17708"/>
                  </a:lnTo>
                  <a:lnTo>
                    <a:pt x="11259" y="17732"/>
                  </a:lnTo>
                  <a:lnTo>
                    <a:pt x="11333" y="17732"/>
                  </a:lnTo>
                  <a:lnTo>
                    <a:pt x="11406" y="17683"/>
                  </a:lnTo>
                  <a:lnTo>
                    <a:pt x="11455" y="17586"/>
                  </a:lnTo>
                  <a:lnTo>
                    <a:pt x="11479" y="17488"/>
                  </a:lnTo>
                  <a:lnTo>
                    <a:pt x="11504" y="17341"/>
                  </a:lnTo>
                  <a:lnTo>
                    <a:pt x="11504" y="12188"/>
                  </a:lnTo>
                  <a:lnTo>
                    <a:pt x="16461" y="7230"/>
                  </a:lnTo>
                  <a:lnTo>
                    <a:pt x="16608" y="7084"/>
                  </a:lnTo>
                  <a:lnTo>
                    <a:pt x="16730" y="6888"/>
                  </a:lnTo>
                  <a:lnTo>
                    <a:pt x="16877" y="6693"/>
                  </a:lnTo>
                  <a:lnTo>
                    <a:pt x="16974" y="6498"/>
                  </a:lnTo>
                  <a:lnTo>
                    <a:pt x="17194" y="6058"/>
                  </a:lnTo>
                  <a:lnTo>
                    <a:pt x="17365" y="5569"/>
                  </a:lnTo>
                  <a:lnTo>
                    <a:pt x="17487" y="5057"/>
                  </a:lnTo>
                  <a:lnTo>
                    <a:pt x="17609" y="4519"/>
                  </a:lnTo>
                  <a:lnTo>
                    <a:pt x="17683" y="3982"/>
                  </a:lnTo>
                  <a:lnTo>
                    <a:pt x="17707" y="3445"/>
                  </a:lnTo>
                  <a:lnTo>
                    <a:pt x="17731" y="2907"/>
                  </a:lnTo>
                  <a:lnTo>
                    <a:pt x="17731" y="2419"/>
                  </a:lnTo>
                  <a:lnTo>
                    <a:pt x="17707" y="1955"/>
                  </a:lnTo>
                  <a:lnTo>
                    <a:pt x="17658" y="1515"/>
                  </a:lnTo>
                  <a:lnTo>
                    <a:pt x="17585" y="1149"/>
                  </a:lnTo>
                  <a:lnTo>
                    <a:pt x="17512" y="831"/>
                  </a:lnTo>
                  <a:lnTo>
                    <a:pt x="17414" y="587"/>
                  </a:lnTo>
                  <a:lnTo>
                    <a:pt x="17341" y="489"/>
                  </a:lnTo>
                  <a:lnTo>
                    <a:pt x="17292" y="441"/>
                  </a:lnTo>
                  <a:lnTo>
                    <a:pt x="17243" y="392"/>
                  </a:lnTo>
                  <a:lnTo>
                    <a:pt x="17145" y="318"/>
                  </a:lnTo>
                  <a:lnTo>
                    <a:pt x="16901" y="221"/>
                  </a:lnTo>
                  <a:lnTo>
                    <a:pt x="16584" y="148"/>
                  </a:lnTo>
                  <a:lnTo>
                    <a:pt x="16217" y="74"/>
                  </a:lnTo>
                  <a:lnTo>
                    <a:pt x="15778" y="25"/>
                  </a:lnTo>
                  <a:lnTo>
                    <a:pt x="15314"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5" name="Google Shape;3915;p23"/>
            <p:cNvSpPr/>
            <p:nvPr/>
          </p:nvSpPr>
          <p:spPr>
            <a:xfrm>
              <a:off x="597725" y="4665400"/>
              <a:ext cx="73300" cy="73300"/>
            </a:xfrm>
            <a:custGeom>
              <a:rect b="b" l="l" r="r" t="t"/>
              <a:pathLst>
                <a:path extrusionOk="0" h="2932" w="2932">
                  <a:moveTo>
                    <a:pt x="2028" y="1"/>
                  </a:moveTo>
                  <a:lnTo>
                    <a:pt x="1857" y="25"/>
                  </a:lnTo>
                  <a:lnTo>
                    <a:pt x="1686" y="74"/>
                  </a:lnTo>
                  <a:lnTo>
                    <a:pt x="1515" y="147"/>
                  </a:lnTo>
                  <a:lnTo>
                    <a:pt x="1369" y="269"/>
                  </a:lnTo>
                  <a:lnTo>
                    <a:pt x="1222" y="489"/>
                  </a:lnTo>
                  <a:lnTo>
                    <a:pt x="1002" y="831"/>
                  </a:lnTo>
                  <a:lnTo>
                    <a:pt x="563" y="1735"/>
                  </a:lnTo>
                  <a:lnTo>
                    <a:pt x="172" y="2565"/>
                  </a:lnTo>
                  <a:lnTo>
                    <a:pt x="1" y="2932"/>
                  </a:lnTo>
                  <a:lnTo>
                    <a:pt x="1" y="2932"/>
                  </a:lnTo>
                  <a:lnTo>
                    <a:pt x="367" y="2761"/>
                  </a:lnTo>
                  <a:lnTo>
                    <a:pt x="1198" y="2370"/>
                  </a:lnTo>
                  <a:lnTo>
                    <a:pt x="2101" y="1930"/>
                  </a:lnTo>
                  <a:lnTo>
                    <a:pt x="2443" y="1710"/>
                  </a:lnTo>
                  <a:lnTo>
                    <a:pt x="2663" y="1564"/>
                  </a:lnTo>
                  <a:lnTo>
                    <a:pt x="2785" y="1417"/>
                  </a:lnTo>
                  <a:lnTo>
                    <a:pt x="2858" y="1246"/>
                  </a:lnTo>
                  <a:lnTo>
                    <a:pt x="2907" y="1075"/>
                  </a:lnTo>
                  <a:lnTo>
                    <a:pt x="2932" y="904"/>
                  </a:lnTo>
                  <a:lnTo>
                    <a:pt x="2907" y="733"/>
                  </a:lnTo>
                  <a:lnTo>
                    <a:pt x="2858" y="562"/>
                  </a:lnTo>
                  <a:lnTo>
                    <a:pt x="2785" y="416"/>
                  </a:lnTo>
                  <a:lnTo>
                    <a:pt x="2663" y="269"/>
                  </a:lnTo>
                  <a:lnTo>
                    <a:pt x="2517" y="147"/>
                  </a:lnTo>
                  <a:lnTo>
                    <a:pt x="2370" y="74"/>
                  </a:lnTo>
                  <a:lnTo>
                    <a:pt x="2199" y="25"/>
                  </a:lnTo>
                  <a:lnTo>
                    <a:pt x="2028"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6" name="Google Shape;3916;p23"/>
            <p:cNvSpPr/>
            <p:nvPr/>
          </p:nvSpPr>
          <p:spPr>
            <a:xfrm>
              <a:off x="654525" y="4708150"/>
              <a:ext cx="47025" cy="47025"/>
            </a:xfrm>
            <a:custGeom>
              <a:rect b="b" l="l" r="r" t="t"/>
              <a:pathLst>
                <a:path extrusionOk="0" h="1881" w="1881">
                  <a:moveTo>
                    <a:pt x="1124" y="0"/>
                  </a:moveTo>
                  <a:lnTo>
                    <a:pt x="977" y="25"/>
                  </a:lnTo>
                  <a:lnTo>
                    <a:pt x="831" y="74"/>
                  </a:lnTo>
                  <a:lnTo>
                    <a:pt x="709" y="147"/>
                  </a:lnTo>
                  <a:lnTo>
                    <a:pt x="586" y="245"/>
                  </a:lnTo>
                  <a:lnTo>
                    <a:pt x="464" y="391"/>
                  </a:lnTo>
                  <a:lnTo>
                    <a:pt x="367" y="611"/>
                  </a:lnTo>
                  <a:lnTo>
                    <a:pt x="269" y="880"/>
                  </a:lnTo>
                  <a:lnTo>
                    <a:pt x="171" y="1173"/>
                  </a:lnTo>
                  <a:lnTo>
                    <a:pt x="49" y="1686"/>
                  </a:lnTo>
                  <a:lnTo>
                    <a:pt x="0" y="1881"/>
                  </a:lnTo>
                  <a:lnTo>
                    <a:pt x="0" y="1881"/>
                  </a:lnTo>
                  <a:lnTo>
                    <a:pt x="220" y="1857"/>
                  </a:lnTo>
                  <a:lnTo>
                    <a:pt x="733" y="1710"/>
                  </a:lnTo>
                  <a:lnTo>
                    <a:pt x="1002" y="1637"/>
                  </a:lnTo>
                  <a:lnTo>
                    <a:pt x="1270" y="1539"/>
                  </a:lnTo>
                  <a:lnTo>
                    <a:pt x="1515" y="1417"/>
                  </a:lnTo>
                  <a:lnTo>
                    <a:pt x="1661" y="1319"/>
                  </a:lnTo>
                  <a:lnTo>
                    <a:pt x="1759" y="1197"/>
                  </a:lnTo>
                  <a:lnTo>
                    <a:pt x="1832" y="1051"/>
                  </a:lnTo>
                  <a:lnTo>
                    <a:pt x="1881" y="928"/>
                  </a:lnTo>
                  <a:lnTo>
                    <a:pt x="1881" y="782"/>
                  </a:lnTo>
                  <a:lnTo>
                    <a:pt x="1881" y="635"/>
                  </a:lnTo>
                  <a:lnTo>
                    <a:pt x="1832" y="489"/>
                  </a:lnTo>
                  <a:lnTo>
                    <a:pt x="1759" y="367"/>
                  </a:lnTo>
                  <a:lnTo>
                    <a:pt x="1661" y="245"/>
                  </a:lnTo>
                  <a:lnTo>
                    <a:pt x="1539" y="147"/>
                  </a:lnTo>
                  <a:lnTo>
                    <a:pt x="1417" y="74"/>
                  </a:lnTo>
                  <a:lnTo>
                    <a:pt x="1270" y="25"/>
                  </a:lnTo>
                  <a:lnTo>
                    <a:pt x="1124"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7" name="Google Shape;3917;p23"/>
            <p:cNvSpPr/>
            <p:nvPr/>
          </p:nvSpPr>
          <p:spPr>
            <a:xfrm>
              <a:off x="581250" y="4634875"/>
              <a:ext cx="47050" cy="47050"/>
            </a:xfrm>
            <a:custGeom>
              <a:rect b="b" l="l" r="r" t="t"/>
              <a:pathLst>
                <a:path extrusionOk="0" h="1882" w="1882">
                  <a:moveTo>
                    <a:pt x="953" y="1"/>
                  </a:moveTo>
                  <a:lnTo>
                    <a:pt x="831" y="49"/>
                  </a:lnTo>
                  <a:lnTo>
                    <a:pt x="684" y="123"/>
                  </a:lnTo>
                  <a:lnTo>
                    <a:pt x="562" y="220"/>
                  </a:lnTo>
                  <a:lnTo>
                    <a:pt x="465" y="367"/>
                  </a:lnTo>
                  <a:lnTo>
                    <a:pt x="342" y="611"/>
                  </a:lnTo>
                  <a:lnTo>
                    <a:pt x="245" y="880"/>
                  </a:lnTo>
                  <a:lnTo>
                    <a:pt x="171" y="1148"/>
                  </a:lnTo>
                  <a:lnTo>
                    <a:pt x="25" y="1661"/>
                  </a:lnTo>
                  <a:lnTo>
                    <a:pt x="1" y="1881"/>
                  </a:lnTo>
                  <a:lnTo>
                    <a:pt x="196" y="1832"/>
                  </a:lnTo>
                  <a:lnTo>
                    <a:pt x="709" y="1710"/>
                  </a:lnTo>
                  <a:lnTo>
                    <a:pt x="1002" y="1613"/>
                  </a:lnTo>
                  <a:lnTo>
                    <a:pt x="1271" y="1515"/>
                  </a:lnTo>
                  <a:lnTo>
                    <a:pt x="1490" y="1417"/>
                  </a:lnTo>
                  <a:lnTo>
                    <a:pt x="1637" y="1295"/>
                  </a:lnTo>
                  <a:lnTo>
                    <a:pt x="1735" y="1173"/>
                  </a:lnTo>
                  <a:lnTo>
                    <a:pt x="1808" y="1051"/>
                  </a:lnTo>
                  <a:lnTo>
                    <a:pt x="1857" y="904"/>
                  </a:lnTo>
                  <a:lnTo>
                    <a:pt x="1881" y="758"/>
                  </a:lnTo>
                  <a:lnTo>
                    <a:pt x="1857" y="611"/>
                  </a:lnTo>
                  <a:lnTo>
                    <a:pt x="1808" y="465"/>
                  </a:lnTo>
                  <a:lnTo>
                    <a:pt x="1735" y="343"/>
                  </a:lnTo>
                  <a:lnTo>
                    <a:pt x="1637" y="220"/>
                  </a:lnTo>
                  <a:lnTo>
                    <a:pt x="1515" y="123"/>
                  </a:lnTo>
                  <a:lnTo>
                    <a:pt x="1393" y="49"/>
                  </a:lnTo>
                  <a:lnTo>
                    <a:pt x="124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18" name="Google Shape;3918;p23"/>
          <p:cNvSpPr/>
          <p:nvPr/>
        </p:nvSpPr>
        <p:spPr>
          <a:xfrm rot="2466991">
            <a:off x="978868" y="928441"/>
            <a:ext cx="376301" cy="359305"/>
          </a:xfrm>
          <a:custGeom>
            <a:rect b="b" l="l" r="r" t="t"/>
            <a:pathLst>
              <a:path extrusionOk="0" h="14460" w="15144">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9" name="Google Shape;3919;p23"/>
          <p:cNvSpPr/>
          <p:nvPr/>
        </p:nvSpPr>
        <p:spPr>
          <a:xfrm rot="-1609377">
            <a:off x="1529232" y="1154513"/>
            <a:ext cx="270839" cy="258606"/>
          </a:xfrm>
          <a:custGeom>
            <a:rect b="b" l="l" r="r" t="t"/>
            <a:pathLst>
              <a:path extrusionOk="0" h="14460" w="15144">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0" name="Google Shape;3920;p23"/>
          <p:cNvSpPr/>
          <p:nvPr/>
        </p:nvSpPr>
        <p:spPr>
          <a:xfrm rot="2925705">
            <a:off x="3171263" y="1359369"/>
            <a:ext cx="202799" cy="193640"/>
          </a:xfrm>
          <a:custGeom>
            <a:rect b="b" l="l" r="r" t="t"/>
            <a:pathLst>
              <a:path extrusionOk="0" h="14460" w="15144">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1" name="Google Shape;3921;p23"/>
          <p:cNvSpPr/>
          <p:nvPr/>
        </p:nvSpPr>
        <p:spPr>
          <a:xfrm rot="-1609197">
            <a:off x="2135091" y="394613"/>
            <a:ext cx="182676" cy="174425"/>
          </a:xfrm>
          <a:custGeom>
            <a:rect b="b" l="l" r="r" t="t"/>
            <a:pathLst>
              <a:path extrusionOk="0" h="14460" w="15144">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2" name="Google Shape;3922;p23"/>
          <p:cNvSpPr txBox="1"/>
          <p:nvPr>
            <p:ph idx="12" type="sldNum"/>
          </p:nvPr>
        </p:nvSpPr>
        <p:spPr>
          <a:xfrm>
            <a:off x="91531" y="4720201"/>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26" name="Shape 3926"/>
        <p:cNvGrpSpPr/>
        <p:nvPr/>
      </p:nvGrpSpPr>
      <p:grpSpPr>
        <a:xfrm>
          <a:off x="0" y="0"/>
          <a:ext cx="0" cy="0"/>
          <a:chOff x="0" y="0"/>
          <a:chExt cx="0" cy="0"/>
        </a:xfrm>
      </p:grpSpPr>
      <p:pic>
        <p:nvPicPr>
          <p:cNvPr id="3927" name="Google Shape;3927;p24"/>
          <p:cNvPicPr preferRelativeResize="0"/>
          <p:nvPr/>
        </p:nvPicPr>
        <p:blipFill>
          <a:blip r:embed="rId3">
            <a:alphaModFix/>
          </a:blip>
          <a:stretch>
            <a:fillRect/>
          </a:stretch>
        </p:blipFill>
        <p:spPr>
          <a:xfrm>
            <a:off x="152400" y="1422125"/>
            <a:ext cx="8839202" cy="2677998"/>
          </a:xfrm>
          <a:prstGeom prst="rect">
            <a:avLst/>
          </a:prstGeom>
          <a:noFill/>
          <a:ln>
            <a:noFill/>
          </a:ln>
        </p:spPr>
      </p:pic>
      <p:sp>
        <p:nvSpPr>
          <p:cNvPr id="3928" name="Google Shape;3928;p24"/>
          <p:cNvSpPr txBox="1"/>
          <p:nvPr>
            <p:ph type="title"/>
          </p:nvPr>
        </p:nvSpPr>
        <p:spPr>
          <a:xfrm>
            <a:off x="727800" y="569825"/>
            <a:ext cx="7688400" cy="535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EDA: Training Data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32" name="Shape 3932"/>
        <p:cNvGrpSpPr/>
        <p:nvPr/>
      </p:nvGrpSpPr>
      <p:grpSpPr>
        <a:xfrm>
          <a:off x="0" y="0"/>
          <a:ext cx="0" cy="0"/>
          <a:chOff x="0" y="0"/>
          <a:chExt cx="0" cy="0"/>
        </a:xfrm>
      </p:grpSpPr>
      <p:sp>
        <p:nvSpPr>
          <p:cNvPr id="3933" name="Google Shape;3933;p25"/>
          <p:cNvSpPr txBox="1"/>
          <p:nvPr>
            <p:ph type="title"/>
          </p:nvPr>
        </p:nvSpPr>
        <p:spPr>
          <a:xfrm>
            <a:off x="727950" y="471750"/>
            <a:ext cx="7688100" cy="680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EDA: Objects in Training Images</a:t>
            </a:r>
            <a:endParaRPr/>
          </a:p>
        </p:txBody>
      </p:sp>
      <p:pic>
        <p:nvPicPr>
          <p:cNvPr id="3934" name="Google Shape;3934;p25"/>
          <p:cNvPicPr preferRelativeResize="0"/>
          <p:nvPr/>
        </p:nvPicPr>
        <p:blipFill>
          <a:blip r:embed="rId3">
            <a:alphaModFix/>
          </a:blip>
          <a:stretch>
            <a:fillRect/>
          </a:stretch>
        </p:blipFill>
        <p:spPr>
          <a:xfrm>
            <a:off x="185800" y="1580900"/>
            <a:ext cx="8676149" cy="24042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38" name="Shape 3938"/>
        <p:cNvGrpSpPr/>
        <p:nvPr/>
      </p:nvGrpSpPr>
      <p:grpSpPr>
        <a:xfrm>
          <a:off x="0" y="0"/>
          <a:ext cx="0" cy="0"/>
          <a:chOff x="0" y="0"/>
          <a:chExt cx="0" cy="0"/>
        </a:xfrm>
      </p:grpSpPr>
      <p:sp>
        <p:nvSpPr>
          <p:cNvPr id="3939" name="Google Shape;3939;p26"/>
          <p:cNvSpPr txBox="1"/>
          <p:nvPr>
            <p:ph type="title"/>
          </p:nvPr>
        </p:nvSpPr>
        <p:spPr>
          <a:xfrm>
            <a:off x="727950" y="471750"/>
            <a:ext cx="7688100" cy="680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EDA: Overall View of Objects </a:t>
            </a:r>
            <a:endParaRPr/>
          </a:p>
        </p:txBody>
      </p:sp>
      <p:pic>
        <p:nvPicPr>
          <p:cNvPr id="3940" name="Google Shape;3940;p26"/>
          <p:cNvPicPr preferRelativeResize="0"/>
          <p:nvPr/>
        </p:nvPicPr>
        <p:blipFill>
          <a:blip r:embed="rId3">
            <a:alphaModFix/>
          </a:blip>
          <a:stretch>
            <a:fillRect/>
          </a:stretch>
        </p:blipFill>
        <p:spPr>
          <a:xfrm>
            <a:off x="832975" y="1395850"/>
            <a:ext cx="6064300" cy="35520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44" name="Shape 3944"/>
        <p:cNvGrpSpPr/>
        <p:nvPr/>
      </p:nvGrpSpPr>
      <p:grpSpPr>
        <a:xfrm>
          <a:off x="0" y="0"/>
          <a:ext cx="0" cy="0"/>
          <a:chOff x="0" y="0"/>
          <a:chExt cx="0" cy="0"/>
        </a:xfrm>
      </p:grpSpPr>
      <p:sp>
        <p:nvSpPr>
          <p:cNvPr id="3945" name="Google Shape;3945;p27"/>
          <p:cNvSpPr txBox="1"/>
          <p:nvPr>
            <p:ph type="title"/>
          </p:nvPr>
        </p:nvSpPr>
        <p:spPr>
          <a:xfrm>
            <a:off x="727950" y="471750"/>
            <a:ext cx="7688100" cy="680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EDA: Per Image Data Distribution</a:t>
            </a:r>
            <a:endParaRPr/>
          </a:p>
        </p:txBody>
      </p:sp>
      <p:pic>
        <p:nvPicPr>
          <p:cNvPr id="3946" name="Google Shape;3946;p27"/>
          <p:cNvPicPr preferRelativeResize="0"/>
          <p:nvPr/>
        </p:nvPicPr>
        <p:blipFill>
          <a:blip r:embed="rId3">
            <a:alphaModFix/>
          </a:blip>
          <a:stretch>
            <a:fillRect/>
          </a:stretch>
        </p:blipFill>
        <p:spPr>
          <a:xfrm>
            <a:off x="326225" y="1036650"/>
            <a:ext cx="4637701" cy="3686849"/>
          </a:xfrm>
          <a:prstGeom prst="rect">
            <a:avLst/>
          </a:prstGeom>
          <a:noFill/>
          <a:ln>
            <a:noFill/>
          </a:ln>
        </p:spPr>
      </p:pic>
      <p:pic>
        <p:nvPicPr>
          <p:cNvPr id="3947" name="Google Shape;3947;p27"/>
          <p:cNvPicPr preferRelativeResize="0"/>
          <p:nvPr/>
        </p:nvPicPr>
        <p:blipFill>
          <a:blip r:embed="rId4">
            <a:alphaModFix/>
          </a:blip>
          <a:stretch>
            <a:fillRect/>
          </a:stretch>
        </p:blipFill>
        <p:spPr>
          <a:xfrm>
            <a:off x="4572000" y="1036650"/>
            <a:ext cx="4458576" cy="36868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51" name="Shape 3951"/>
        <p:cNvGrpSpPr/>
        <p:nvPr/>
      </p:nvGrpSpPr>
      <p:grpSpPr>
        <a:xfrm>
          <a:off x="0" y="0"/>
          <a:ext cx="0" cy="0"/>
          <a:chOff x="0" y="0"/>
          <a:chExt cx="0" cy="0"/>
        </a:xfrm>
      </p:grpSpPr>
      <p:pic>
        <p:nvPicPr>
          <p:cNvPr id="3952" name="Google Shape;3952;p28"/>
          <p:cNvPicPr preferRelativeResize="0"/>
          <p:nvPr/>
        </p:nvPicPr>
        <p:blipFill>
          <a:blip r:embed="rId3">
            <a:alphaModFix/>
          </a:blip>
          <a:stretch>
            <a:fillRect/>
          </a:stretch>
        </p:blipFill>
        <p:spPr>
          <a:xfrm>
            <a:off x="0" y="1040825"/>
            <a:ext cx="4336724" cy="3826175"/>
          </a:xfrm>
          <a:prstGeom prst="rect">
            <a:avLst/>
          </a:prstGeom>
          <a:noFill/>
          <a:ln>
            <a:noFill/>
          </a:ln>
        </p:spPr>
      </p:pic>
      <p:pic>
        <p:nvPicPr>
          <p:cNvPr id="3953" name="Google Shape;3953;p28"/>
          <p:cNvPicPr preferRelativeResize="0"/>
          <p:nvPr/>
        </p:nvPicPr>
        <p:blipFill rotWithShape="1">
          <a:blip r:embed="rId4">
            <a:alphaModFix/>
          </a:blip>
          <a:srcRect b="7499" l="0" r="13487" t="-3643"/>
          <a:stretch/>
        </p:blipFill>
        <p:spPr>
          <a:xfrm>
            <a:off x="4044424" y="1151850"/>
            <a:ext cx="3862101" cy="3572825"/>
          </a:xfrm>
          <a:prstGeom prst="rect">
            <a:avLst/>
          </a:prstGeom>
          <a:noFill/>
          <a:ln>
            <a:noFill/>
          </a:ln>
        </p:spPr>
      </p:pic>
      <p:sp>
        <p:nvSpPr>
          <p:cNvPr id="3954" name="Google Shape;3954;p28"/>
          <p:cNvSpPr txBox="1"/>
          <p:nvPr>
            <p:ph type="title"/>
          </p:nvPr>
        </p:nvSpPr>
        <p:spPr>
          <a:xfrm>
            <a:off x="727950" y="471750"/>
            <a:ext cx="7688100" cy="680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EDA: Car &amp; Person Distribution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58" name="Shape 3958"/>
        <p:cNvGrpSpPr/>
        <p:nvPr/>
      </p:nvGrpSpPr>
      <p:grpSpPr>
        <a:xfrm>
          <a:off x="0" y="0"/>
          <a:ext cx="0" cy="0"/>
          <a:chOff x="0" y="0"/>
          <a:chExt cx="0" cy="0"/>
        </a:xfrm>
      </p:grpSpPr>
      <p:sp>
        <p:nvSpPr>
          <p:cNvPr id="3959" name="Google Shape;3959;p29"/>
          <p:cNvSpPr txBox="1"/>
          <p:nvPr>
            <p:ph idx="4294967295" type="ctrTitle"/>
          </p:nvPr>
        </p:nvSpPr>
        <p:spPr>
          <a:xfrm>
            <a:off x="685800" y="2650150"/>
            <a:ext cx="6092400" cy="115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4800">
                <a:solidFill>
                  <a:srgbClr val="D3EBD5"/>
                </a:solidFill>
              </a:rPr>
              <a:t>Methodologies</a:t>
            </a:r>
            <a:endParaRPr sz="4800">
              <a:solidFill>
                <a:srgbClr val="D3EBD5"/>
              </a:solidFill>
            </a:endParaRPr>
          </a:p>
        </p:txBody>
      </p:sp>
      <p:sp>
        <p:nvSpPr>
          <p:cNvPr id="3960" name="Google Shape;3960;p29"/>
          <p:cNvSpPr/>
          <p:nvPr/>
        </p:nvSpPr>
        <p:spPr>
          <a:xfrm>
            <a:off x="2347313" y="2155769"/>
            <a:ext cx="270850" cy="258617"/>
          </a:xfrm>
          <a:custGeom>
            <a:rect b="b" l="l" r="r" t="t"/>
            <a:pathLst>
              <a:path extrusionOk="0" h="14460" w="15144">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61" name="Google Shape;3961;p29"/>
          <p:cNvGrpSpPr/>
          <p:nvPr/>
        </p:nvGrpSpPr>
        <p:grpSpPr>
          <a:xfrm>
            <a:off x="2011275" y="703738"/>
            <a:ext cx="1160371" cy="1160688"/>
            <a:chOff x="6654650" y="3665275"/>
            <a:chExt cx="409100" cy="409125"/>
          </a:xfrm>
        </p:grpSpPr>
        <p:sp>
          <p:nvSpPr>
            <p:cNvPr id="3962" name="Google Shape;3962;p29"/>
            <p:cNvSpPr/>
            <p:nvPr/>
          </p:nvSpPr>
          <p:spPr>
            <a:xfrm>
              <a:off x="6808525" y="3819150"/>
              <a:ext cx="211875" cy="211900"/>
            </a:xfrm>
            <a:custGeom>
              <a:rect b="b" l="l" r="r" t="t"/>
              <a:pathLst>
                <a:path extrusionOk="0" h="8476" w="8475">
                  <a:moveTo>
                    <a:pt x="8157" y="0"/>
                  </a:moveTo>
                  <a:lnTo>
                    <a:pt x="7327" y="1075"/>
                  </a:lnTo>
                  <a:lnTo>
                    <a:pt x="6399" y="2150"/>
                  </a:lnTo>
                  <a:lnTo>
                    <a:pt x="5422" y="3249"/>
                  </a:lnTo>
                  <a:lnTo>
                    <a:pt x="4347" y="4348"/>
                  </a:lnTo>
                  <a:lnTo>
                    <a:pt x="3248" y="5422"/>
                  </a:lnTo>
                  <a:lnTo>
                    <a:pt x="2149" y="6399"/>
                  </a:lnTo>
                  <a:lnTo>
                    <a:pt x="1075" y="7327"/>
                  </a:lnTo>
                  <a:lnTo>
                    <a:pt x="0" y="8158"/>
                  </a:lnTo>
                  <a:lnTo>
                    <a:pt x="440" y="8280"/>
                  </a:lnTo>
                  <a:lnTo>
                    <a:pt x="855" y="8377"/>
                  </a:lnTo>
                  <a:lnTo>
                    <a:pt x="1294" y="8426"/>
                  </a:lnTo>
                  <a:lnTo>
                    <a:pt x="1734" y="8475"/>
                  </a:lnTo>
                  <a:lnTo>
                    <a:pt x="2174" y="8475"/>
                  </a:lnTo>
                  <a:lnTo>
                    <a:pt x="2613" y="8451"/>
                  </a:lnTo>
                  <a:lnTo>
                    <a:pt x="3028" y="8402"/>
                  </a:lnTo>
                  <a:lnTo>
                    <a:pt x="3468" y="8304"/>
                  </a:lnTo>
                  <a:lnTo>
                    <a:pt x="3883" y="8207"/>
                  </a:lnTo>
                  <a:lnTo>
                    <a:pt x="4323" y="8060"/>
                  </a:lnTo>
                  <a:lnTo>
                    <a:pt x="4714" y="7889"/>
                  </a:lnTo>
                  <a:lnTo>
                    <a:pt x="5129" y="7694"/>
                  </a:lnTo>
                  <a:lnTo>
                    <a:pt x="5520" y="7449"/>
                  </a:lnTo>
                  <a:lnTo>
                    <a:pt x="5886" y="7205"/>
                  </a:lnTo>
                  <a:lnTo>
                    <a:pt x="6252" y="6912"/>
                  </a:lnTo>
                  <a:lnTo>
                    <a:pt x="6594" y="6595"/>
                  </a:lnTo>
                  <a:lnTo>
                    <a:pt x="6912" y="6253"/>
                  </a:lnTo>
                  <a:lnTo>
                    <a:pt x="7205" y="5886"/>
                  </a:lnTo>
                  <a:lnTo>
                    <a:pt x="7449" y="5520"/>
                  </a:lnTo>
                  <a:lnTo>
                    <a:pt x="7693" y="5129"/>
                  </a:lnTo>
                  <a:lnTo>
                    <a:pt x="7889" y="4714"/>
                  </a:lnTo>
                  <a:lnTo>
                    <a:pt x="8060" y="4323"/>
                  </a:lnTo>
                  <a:lnTo>
                    <a:pt x="8206" y="3884"/>
                  </a:lnTo>
                  <a:lnTo>
                    <a:pt x="8304" y="3468"/>
                  </a:lnTo>
                  <a:lnTo>
                    <a:pt x="8402" y="3029"/>
                  </a:lnTo>
                  <a:lnTo>
                    <a:pt x="8450" y="2614"/>
                  </a:lnTo>
                  <a:lnTo>
                    <a:pt x="8475" y="2174"/>
                  </a:lnTo>
                  <a:lnTo>
                    <a:pt x="8475" y="1734"/>
                  </a:lnTo>
                  <a:lnTo>
                    <a:pt x="8426" y="1295"/>
                  </a:lnTo>
                  <a:lnTo>
                    <a:pt x="8377" y="855"/>
                  </a:lnTo>
                  <a:lnTo>
                    <a:pt x="8279" y="440"/>
                  </a:lnTo>
                  <a:lnTo>
                    <a:pt x="8157"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3" name="Google Shape;3963;p29"/>
            <p:cNvSpPr/>
            <p:nvPr/>
          </p:nvSpPr>
          <p:spPr>
            <a:xfrm>
              <a:off x="6654650" y="3665275"/>
              <a:ext cx="409100" cy="409125"/>
            </a:xfrm>
            <a:custGeom>
              <a:rect b="b" l="l" r="r" t="t"/>
              <a:pathLst>
                <a:path extrusionOk="0" h="16365" w="16364">
                  <a:moveTo>
                    <a:pt x="13580" y="1686"/>
                  </a:moveTo>
                  <a:lnTo>
                    <a:pt x="13677" y="1735"/>
                  </a:lnTo>
                  <a:lnTo>
                    <a:pt x="13775" y="1759"/>
                  </a:lnTo>
                  <a:lnTo>
                    <a:pt x="13848" y="1832"/>
                  </a:lnTo>
                  <a:lnTo>
                    <a:pt x="13897" y="1906"/>
                  </a:lnTo>
                  <a:lnTo>
                    <a:pt x="13946" y="1979"/>
                  </a:lnTo>
                  <a:lnTo>
                    <a:pt x="13970" y="2077"/>
                  </a:lnTo>
                  <a:lnTo>
                    <a:pt x="13995" y="2174"/>
                  </a:lnTo>
                  <a:lnTo>
                    <a:pt x="13995" y="2419"/>
                  </a:lnTo>
                  <a:lnTo>
                    <a:pt x="13922" y="2687"/>
                  </a:lnTo>
                  <a:lnTo>
                    <a:pt x="13824" y="3029"/>
                  </a:lnTo>
                  <a:lnTo>
                    <a:pt x="13677" y="3371"/>
                  </a:lnTo>
                  <a:lnTo>
                    <a:pt x="13482" y="3762"/>
                  </a:lnTo>
                  <a:lnTo>
                    <a:pt x="13238" y="4177"/>
                  </a:lnTo>
                  <a:lnTo>
                    <a:pt x="12993" y="3908"/>
                  </a:lnTo>
                  <a:lnTo>
                    <a:pt x="12749" y="3615"/>
                  </a:lnTo>
                  <a:lnTo>
                    <a:pt x="12407" y="3298"/>
                  </a:lnTo>
                  <a:lnTo>
                    <a:pt x="12041" y="3029"/>
                  </a:lnTo>
                  <a:lnTo>
                    <a:pt x="11675" y="2761"/>
                  </a:lnTo>
                  <a:lnTo>
                    <a:pt x="11308" y="2541"/>
                  </a:lnTo>
                  <a:lnTo>
                    <a:pt x="11748" y="2272"/>
                  </a:lnTo>
                  <a:lnTo>
                    <a:pt x="12187" y="2052"/>
                  </a:lnTo>
                  <a:lnTo>
                    <a:pt x="12554" y="1881"/>
                  </a:lnTo>
                  <a:lnTo>
                    <a:pt x="12920" y="1759"/>
                  </a:lnTo>
                  <a:lnTo>
                    <a:pt x="13213" y="1686"/>
                  </a:lnTo>
                  <a:close/>
                  <a:moveTo>
                    <a:pt x="9721" y="3591"/>
                  </a:moveTo>
                  <a:lnTo>
                    <a:pt x="9794" y="3615"/>
                  </a:lnTo>
                  <a:lnTo>
                    <a:pt x="9916" y="3713"/>
                  </a:lnTo>
                  <a:lnTo>
                    <a:pt x="10014" y="3835"/>
                  </a:lnTo>
                  <a:lnTo>
                    <a:pt x="10038" y="3908"/>
                  </a:lnTo>
                  <a:lnTo>
                    <a:pt x="10038" y="3982"/>
                  </a:lnTo>
                  <a:lnTo>
                    <a:pt x="10038" y="4055"/>
                  </a:lnTo>
                  <a:lnTo>
                    <a:pt x="10014" y="4128"/>
                  </a:lnTo>
                  <a:lnTo>
                    <a:pt x="9916" y="4250"/>
                  </a:lnTo>
                  <a:lnTo>
                    <a:pt x="9794" y="4348"/>
                  </a:lnTo>
                  <a:lnTo>
                    <a:pt x="9721" y="4372"/>
                  </a:lnTo>
                  <a:lnTo>
                    <a:pt x="9574" y="4372"/>
                  </a:lnTo>
                  <a:lnTo>
                    <a:pt x="9501" y="4348"/>
                  </a:lnTo>
                  <a:lnTo>
                    <a:pt x="9379" y="4250"/>
                  </a:lnTo>
                  <a:lnTo>
                    <a:pt x="9281" y="4128"/>
                  </a:lnTo>
                  <a:lnTo>
                    <a:pt x="9257" y="4055"/>
                  </a:lnTo>
                  <a:lnTo>
                    <a:pt x="9257" y="3982"/>
                  </a:lnTo>
                  <a:lnTo>
                    <a:pt x="9257" y="3908"/>
                  </a:lnTo>
                  <a:lnTo>
                    <a:pt x="9281" y="3835"/>
                  </a:lnTo>
                  <a:lnTo>
                    <a:pt x="9379" y="3713"/>
                  </a:lnTo>
                  <a:lnTo>
                    <a:pt x="9501" y="3615"/>
                  </a:lnTo>
                  <a:lnTo>
                    <a:pt x="9574" y="3591"/>
                  </a:lnTo>
                  <a:close/>
                  <a:moveTo>
                    <a:pt x="8182" y="3322"/>
                  </a:moveTo>
                  <a:lnTo>
                    <a:pt x="8304" y="3347"/>
                  </a:lnTo>
                  <a:lnTo>
                    <a:pt x="8402" y="3371"/>
                  </a:lnTo>
                  <a:lnTo>
                    <a:pt x="8500" y="3420"/>
                  </a:lnTo>
                  <a:lnTo>
                    <a:pt x="8597" y="3493"/>
                  </a:lnTo>
                  <a:lnTo>
                    <a:pt x="8671" y="3591"/>
                  </a:lnTo>
                  <a:lnTo>
                    <a:pt x="8719" y="3689"/>
                  </a:lnTo>
                  <a:lnTo>
                    <a:pt x="8768" y="3786"/>
                  </a:lnTo>
                  <a:lnTo>
                    <a:pt x="8768" y="3908"/>
                  </a:lnTo>
                  <a:lnTo>
                    <a:pt x="8768" y="4031"/>
                  </a:lnTo>
                  <a:lnTo>
                    <a:pt x="8719" y="4153"/>
                  </a:lnTo>
                  <a:lnTo>
                    <a:pt x="8671" y="4250"/>
                  </a:lnTo>
                  <a:lnTo>
                    <a:pt x="8597" y="4324"/>
                  </a:lnTo>
                  <a:lnTo>
                    <a:pt x="8500" y="4397"/>
                  </a:lnTo>
                  <a:lnTo>
                    <a:pt x="8402" y="4446"/>
                  </a:lnTo>
                  <a:lnTo>
                    <a:pt x="8304" y="4495"/>
                  </a:lnTo>
                  <a:lnTo>
                    <a:pt x="8060" y="4495"/>
                  </a:lnTo>
                  <a:lnTo>
                    <a:pt x="7962" y="4446"/>
                  </a:lnTo>
                  <a:lnTo>
                    <a:pt x="7865" y="4397"/>
                  </a:lnTo>
                  <a:lnTo>
                    <a:pt x="7767" y="4324"/>
                  </a:lnTo>
                  <a:lnTo>
                    <a:pt x="7694" y="4250"/>
                  </a:lnTo>
                  <a:lnTo>
                    <a:pt x="7645" y="4153"/>
                  </a:lnTo>
                  <a:lnTo>
                    <a:pt x="7596" y="4031"/>
                  </a:lnTo>
                  <a:lnTo>
                    <a:pt x="7596" y="3908"/>
                  </a:lnTo>
                  <a:lnTo>
                    <a:pt x="7596" y="3786"/>
                  </a:lnTo>
                  <a:lnTo>
                    <a:pt x="7645" y="3689"/>
                  </a:lnTo>
                  <a:lnTo>
                    <a:pt x="7694" y="3591"/>
                  </a:lnTo>
                  <a:lnTo>
                    <a:pt x="7767" y="3493"/>
                  </a:lnTo>
                  <a:lnTo>
                    <a:pt x="7865" y="3420"/>
                  </a:lnTo>
                  <a:lnTo>
                    <a:pt x="7962" y="3371"/>
                  </a:lnTo>
                  <a:lnTo>
                    <a:pt x="8060" y="3347"/>
                  </a:lnTo>
                  <a:lnTo>
                    <a:pt x="8182" y="3322"/>
                  </a:lnTo>
                  <a:close/>
                  <a:moveTo>
                    <a:pt x="9086" y="4763"/>
                  </a:moveTo>
                  <a:lnTo>
                    <a:pt x="9159" y="4788"/>
                  </a:lnTo>
                  <a:lnTo>
                    <a:pt x="9281" y="4885"/>
                  </a:lnTo>
                  <a:lnTo>
                    <a:pt x="9354" y="5007"/>
                  </a:lnTo>
                  <a:lnTo>
                    <a:pt x="9379" y="5081"/>
                  </a:lnTo>
                  <a:lnTo>
                    <a:pt x="9379" y="5154"/>
                  </a:lnTo>
                  <a:lnTo>
                    <a:pt x="9379" y="5227"/>
                  </a:lnTo>
                  <a:lnTo>
                    <a:pt x="9354" y="5301"/>
                  </a:lnTo>
                  <a:lnTo>
                    <a:pt x="9281" y="5423"/>
                  </a:lnTo>
                  <a:lnTo>
                    <a:pt x="9159" y="5520"/>
                  </a:lnTo>
                  <a:lnTo>
                    <a:pt x="9086" y="5545"/>
                  </a:lnTo>
                  <a:lnTo>
                    <a:pt x="8915" y="5545"/>
                  </a:lnTo>
                  <a:lnTo>
                    <a:pt x="8842" y="5520"/>
                  </a:lnTo>
                  <a:lnTo>
                    <a:pt x="8719" y="5423"/>
                  </a:lnTo>
                  <a:lnTo>
                    <a:pt x="8646" y="5301"/>
                  </a:lnTo>
                  <a:lnTo>
                    <a:pt x="8622" y="5227"/>
                  </a:lnTo>
                  <a:lnTo>
                    <a:pt x="8597" y="5154"/>
                  </a:lnTo>
                  <a:lnTo>
                    <a:pt x="8622" y="5081"/>
                  </a:lnTo>
                  <a:lnTo>
                    <a:pt x="8646" y="5007"/>
                  </a:lnTo>
                  <a:lnTo>
                    <a:pt x="8719" y="4885"/>
                  </a:lnTo>
                  <a:lnTo>
                    <a:pt x="8842" y="4788"/>
                  </a:lnTo>
                  <a:lnTo>
                    <a:pt x="8915" y="4763"/>
                  </a:lnTo>
                  <a:close/>
                  <a:moveTo>
                    <a:pt x="2540" y="11309"/>
                  </a:moveTo>
                  <a:lnTo>
                    <a:pt x="2760" y="11675"/>
                  </a:lnTo>
                  <a:lnTo>
                    <a:pt x="3029" y="12041"/>
                  </a:lnTo>
                  <a:lnTo>
                    <a:pt x="3298" y="12408"/>
                  </a:lnTo>
                  <a:lnTo>
                    <a:pt x="3615" y="12750"/>
                  </a:lnTo>
                  <a:lnTo>
                    <a:pt x="3908" y="12994"/>
                  </a:lnTo>
                  <a:lnTo>
                    <a:pt x="4177" y="13238"/>
                  </a:lnTo>
                  <a:lnTo>
                    <a:pt x="3762" y="13482"/>
                  </a:lnTo>
                  <a:lnTo>
                    <a:pt x="3371" y="13678"/>
                  </a:lnTo>
                  <a:lnTo>
                    <a:pt x="3029" y="13824"/>
                  </a:lnTo>
                  <a:lnTo>
                    <a:pt x="2687" y="13922"/>
                  </a:lnTo>
                  <a:lnTo>
                    <a:pt x="2418" y="13995"/>
                  </a:lnTo>
                  <a:lnTo>
                    <a:pt x="2174" y="13995"/>
                  </a:lnTo>
                  <a:lnTo>
                    <a:pt x="2076" y="13971"/>
                  </a:lnTo>
                  <a:lnTo>
                    <a:pt x="1979" y="13946"/>
                  </a:lnTo>
                  <a:lnTo>
                    <a:pt x="1905" y="13897"/>
                  </a:lnTo>
                  <a:lnTo>
                    <a:pt x="1832" y="13849"/>
                  </a:lnTo>
                  <a:lnTo>
                    <a:pt x="1759" y="13775"/>
                  </a:lnTo>
                  <a:lnTo>
                    <a:pt x="1734" y="13678"/>
                  </a:lnTo>
                  <a:lnTo>
                    <a:pt x="1686" y="13580"/>
                  </a:lnTo>
                  <a:lnTo>
                    <a:pt x="1686" y="13482"/>
                  </a:lnTo>
                  <a:lnTo>
                    <a:pt x="1686" y="13214"/>
                  </a:lnTo>
                  <a:lnTo>
                    <a:pt x="1759" y="12921"/>
                  </a:lnTo>
                  <a:lnTo>
                    <a:pt x="1881" y="12554"/>
                  </a:lnTo>
                  <a:lnTo>
                    <a:pt x="2052" y="12188"/>
                  </a:lnTo>
                  <a:lnTo>
                    <a:pt x="2272" y="11748"/>
                  </a:lnTo>
                  <a:lnTo>
                    <a:pt x="2540" y="11309"/>
                  </a:lnTo>
                  <a:close/>
                  <a:moveTo>
                    <a:pt x="15362" y="1"/>
                  </a:moveTo>
                  <a:lnTo>
                    <a:pt x="15094" y="25"/>
                  </a:lnTo>
                  <a:lnTo>
                    <a:pt x="14801" y="74"/>
                  </a:lnTo>
                  <a:lnTo>
                    <a:pt x="14483" y="172"/>
                  </a:lnTo>
                  <a:lnTo>
                    <a:pt x="14141" y="294"/>
                  </a:lnTo>
                  <a:lnTo>
                    <a:pt x="13775" y="440"/>
                  </a:lnTo>
                  <a:lnTo>
                    <a:pt x="13384" y="611"/>
                  </a:lnTo>
                  <a:lnTo>
                    <a:pt x="12993" y="831"/>
                  </a:lnTo>
                  <a:lnTo>
                    <a:pt x="12578" y="1051"/>
                  </a:lnTo>
                  <a:lnTo>
                    <a:pt x="11699" y="1613"/>
                  </a:lnTo>
                  <a:lnTo>
                    <a:pt x="10747" y="2272"/>
                  </a:lnTo>
                  <a:lnTo>
                    <a:pt x="10307" y="2101"/>
                  </a:lnTo>
                  <a:lnTo>
                    <a:pt x="9843" y="1955"/>
                  </a:lnTo>
                  <a:lnTo>
                    <a:pt x="9379" y="1857"/>
                  </a:lnTo>
                  <a:lnTo>
                    <a:pt x="8915" y="1784"/>
                  </a:lnTo>
                  <a:lnTo>
                    <a:pt x="8451" y="1735"/>
                  </a:lnTo>
                  <a:lnTo>
                    <a:pt x="7962" y="1735"/>
                  </a:lnTo>
                  <a:lnTo>
                    <a:pt x="7498" y="1784"/>
                  </a:lnTo>
                  <a:lnTo>
                    <a:pt x="7034" y="1832"/>
                  </a:lnTo>
                  <a:lnTo>
                    <a:pt x="6570" y="1930"/>
                  </a:lnTo>
                  <a:lnTo>
                    <a:pt x="6106" y="2077"/>
                  </a:lnTo>
                  <a:lnTo>
                    <a:pt x="5667" y="2248"/>
                  </a:lnTo>
                  <a:lnTo>
                    <a:pt x="5227" y="2443"/>
                  </a:lnTo>
                  <a:lnTo>
                    <a:pt x="4787" y="2687"/>
                  </a:lnTo>
                  <a:lnTo>
                    <a:pt x="4397" y="2980"/>
                  </a:lnTo>
                  <a:lnTo>
                    <a:pt x="4006" y="3273"/>
                  </a:lnTo>
                  <a:lnTo>
                    <a:pt x="3615" y="3615"/>
                  </a:lnTo>
                  <a:lnTo>
                    <a:pt x="3273" y="4006"/>
                  </a:lnTo>
                  <a:lnTo>
                    <a:pt x="2980" y="4397"/>
                  </a:lnTo>
                  <a:lnTo>
                    <a:pt x="2687" y="4788"/>
                  </a:lnTo>
                  <a:lnTo>
                    <a:pt x="2443" y="5227"/>
                  </a:lnTo>
                  <a:lnTo>
                    <a:pt x="2247" y="5667"/>
                  </a:lnTo>
                  <a:lnTo>
                    <a:pt x="2076" y="6107"/>
                  </a:lnTo>
                  <a:lnTo>
                    <a:pt x="1930" y="6571"/>
                  </a:lnTo>
                  <a:lnTo>
                    <a:pt x="1832" y="7035"/>
                  </a:lnTo>
                  <a:lnTo>
                    <a:pt x="1783" y="7499"/>
                  </a:lnTo>
                  <a:lnTo>
                    <a:pt x="1734" y="7963"/>
                  </a:lnTo>
                  <a:lnTo>
                    <a:pt x="1734" y="8451"/>
                  </a:lnTo>
                  <a:lnTo>
                    <a:pt x="1783" y="8915"/>
                  </a:lnTo>
                  <a:lnTo>
                    <a:pt x="1857" y="9379"/>
                  </a:lnTo>
                  <a:lnTo>
                    <a:pt x="1954" y="9843"/>
                  </a:lnTo>
                  <a:lnTo>
                    <a:pt x="2101" y="10307"/>
                  </a:lnTo>
                  <a:lnTo>
                    <a:pt x="2272" y="10747"/>
                  </a:lnTo>
                  <a:lnTo>
                    <a:pt x="1612" y="11699"/>
                  </a:lnTo>
                  <a:lnTo>
                    <a:pt x="1051" y="12579"/>
                  </a:lnTo>
                  <a:lnTo>
                    <a:pt x="831" y="12994"/>
                  </a:lnTo>
                  <a:lnTo>
                    <a:pt x="611" y="13385"/>
                  </a:lnTo>
                  <a:lnTo>
                    <a:pt x="440" y="13775"/>
                  </a:lnTo>
                  <a:lnTo>
                    <a:pt x="293" y="14142"/>
                  </a:lnTo>
                  <a:lnTo>
                    <a:pt x="171" y="14484"/>
                  </a:lnTo>
                  <a:lnTo>
                    <a:pt x="74" y="14801"/>
                  </a:lnTo>
                  <a:lnTo>
                    <a:pt x="25" y="15094"/>
                  </a:lnTo>
                  <a:lnTo>
                    <a:pt x="0" y="15363"/>
                  </a:lnTo>
                  <a:lnTo>
                    <a:pt x="0" y="15583"/>
                  </a:lnTo>
                  <a:lnTo>
                    <a:pt x="49" y="15802"/>
                  </a:lnTo>
                  <a:lnTo>
                    <a:pt x="123" y="15973"/>
                  </a:lnTo>
                  <a:lnTo>
                    <a:pt x="245" y="16120"/>
                  </a:lnTo>
                  <a:lnTo>
                    <a:pt x="342" y="16218"/>
                  </a:lnTo>
                  <a:lnTo>
                    <a:pt x="489" y="16291"/>
                  </a:lnTo>
                  <a:lnTo>
                    <a:pt x="635" y="16340"/>
                  </a:lnTo>
                  <a:lnTo>
                    <a:pt x="806" y="16364"/>
                  </a:lnTo>
                  <a:lnTo>
                    <a:pt x="1173" y="16364"/>
                  </a:lnTo>
                  <a:lnTo>
                    <a:pt x="1393" y="16315"/>
                  </a:lnTo>
                  <a:lnTo>
                    <a:pt x="1637" y="16267"/>
                  </a:lnTo>
                  <a:lnTo>
                    <a:pt x="2150" y="16120"/>
                  </a:lnTo>
                  <a:lnTo>
                    <a:pt x="2711" y="15876"/>
                  </a:lnTo>
                  <a:lnTo>
                    <a:pt x="3322" y="15583"/>
                  </a:lnTo>
                  <a:lnTo>
                    <a:pt x="3957" y="15192"/>
                  </a:lnTo>
                  <a:lnTo>
                    <a:pt x="4665" y="14752"/>
                  </a:lnTo>
                  <a:lnTo>
                    <a:pt x="5373" y="14264"/>
                  </a:lnTo>
                  <a:lnTo>
                    <a:pt x="6131" y="13702"/>
                  </a:lnTo>
                  <a:lnTo>
                    <a:pt x="6912" y="13092"/>
                  </a:lnTo>
                  <a:lnTo>
                    <a:pt x="7718" y="12432"/>
                  </a:lnTo>
                  <a:lnTo>
                    <a:pt x="8524" y="11724"/>
                  </a:lnTo>
                  <a:lnTo>
                    <a:pt x="9330" y="10967"/>
                  </a:lnTo>
                  <a:lnTo>
                    <a:pt x="10160" y="10161"/>
                  </a:lnTo>
                  <a:lnTo>
                    <a:pt x="10966" y="9330"/>
                  </a:lnTo>
                  <a:lnTo>
                    <a:pt x="11723" y="8524"/>
                  </a:lnTo>
                  <a:lnTo>
                    <a:pt x="12432" y="7718"/>
                  </a:lnTo>
                  <a:lnTo>
                    <a:pt x="13091" y="6912"/>
                  </a:lnTo>
                  <a:lnTo>
                    <a:pt x="13702" y="6131"/>
                  </a:lnTo>
                  <a:lnTo>
                    <a:pt x="14263" y="5374"/>
                  </a:lnTo>
                  <a:lnTo>
                    <a:pt x="14752" y="4666"/>
                  </a:lnTo>
                  <a:lnTo>
                    <a:pt x="15192" y="3957"/>
                  </a:lnTo>
                  <a:lnTo>
                    <a:pt x="15582" y="3322"/>
                  </a:lnTo>
                  <a:lnTo>
                    <a:pt x="15875" y="2712"/>
                  </a:lnTo>
                  <a:lnTo>
                    <a:pt x="16120" y="2150"/>
                  </a:lnTo>
                  <a:lnTo>
                    <a:pt x="16266" y="1637"/>
                  </a:lnTo>
                  <a:lnTo>
                    <a:pt x="16315" y="1393"/>
                  </a:lnTo>
                  <a:lnTo>
                    <a:pt x="16364" y="1173"/>
                  </a:lnTo>
                  <a:lnTo>
                    <a:pt x="16364" y="978"/>
                  </a:lnTo>
                  <a:lnTo>
                    <a:pt x="16364" y="807"/>
                  </a:lnTo>
                  <a:lnTo>
                    <a:pt x="16339" y="636"/>
                  </a:lnTo>
                  <a:lnTo>
                    <a:pt x="16291" y="489"/>
                  </a:lnTo>
                  <a:lnTo>
                    <a:pt x="16217" y="343"/>
                  </a:lnTo>
                  <a:lnTo>
                    <a:pt x="16120" y="245"/>
                  </a:lnTo>
                  <a:lnTo>
                    <a:pt x="15973" y="123"/>
                  </a:lnTo>
                  <a:lnTo>
                    <a:pt x="15802" y="50"/>
                  </a:lnTo>
                  <a:lnTo>
                    <a:pt x="15582"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64" name="Google Shape;3964;p29"/>
          <p:cNvGrpSpPr/>
          <p:nvPr/>
        </p:nvGrpSpPr>
        <p:grpSpPr>
          <a:xfrm rot="1057001">
            <a:off x="892483" y="1616446"/>
            <a:ext cx="766645" cy="766759"/>
            <a:chOff x="570875" y="4322250"/>
            <a:chExt cx="443300" cy="443325"/>
          </a:xfrm>
        </p:grpSpPr>
        <p:sp>
          <p:nvSpPr>
            <p:cNvPr id="3965" name="Google Shape;3965;p29"/>
            <p:cNvSpPr/>
            <p:nvPr/>
          </p:nvSpPr>
          <p:spPr>
            <a:xfrm>
              <a:off x="570875" y="4322250"/>
              <a:ext cx="443300" cy="443325"/>
            </a:xfrm>
            <a:custGeom>
              <a:rect b="b" l="l" r="r" t="t"/>
              <a:pathLst>
                <a:path extrusionOk="0" h="17733" w="17732">
                  <a:moveTo>
                    <a:pt x="13091" y="2712"/>
                  </a:moveTo>
                  <a:lnTo>
                    <a:pt x="13286" y="2736"/>
                  </a:lnTo>
                  <a:lnTo>
                    <a:pt x="13506" y="2785"/>
                  </a:lnTo>
                  <a:lnTo>
                    <a:pt x="13702" y="2858"/>
                  </a:lnTo>
                  <a:lnTo>
                    <a:pt x="13873" y="2956"/>
                  </a:lnTo>
                  <a:lnTo>
                    <a:pt x="14068" y="3054"/>
                  </a:lnTo>
                  <a:lnTo>
                    <a:pt x="14239" y="3176"/>
                  </a:lnTo>
                  <a:lnTo>
                    <a:pt x="14410" y="3323"/>
                  </a:lnTo>
                  <a:lnTo>
                    <a:pt x="14556" y="3493"/>
                  </a:lnTo>
                  <a:lnTo>
                    <a:pt x="14679" y="3664"/>
                  </a:lnTo>
                  <a:lnTo>
                    <a:pt x="14776" y="3860"/>
                  </a:lnTo>
                  <a:lnTo>
                    <a:pt x="14874" y="4031"/>
                  </a:lnTo>
                  <a:lnTo>
                    <a:pt x="14947" y="4226"/>
                  </a:lnTo>
                  <a:lnTo>
                    <a:pt x="14996" y="4446"/>
                  </a:lnTo>
                  <a:lnTo>
                    <a:pt x="15021" y="4641"/>
                  </a:lnTo>
                  <a:lnTo>
                    <a:pt x="15021" y="4861"/>
                  </a:lnTo>
                  <a:lnTo>
                    <a:pt x="15021" y="5057"/>
                  </a:lnTo>
                  <a:lnTo>
                    <a:pt x="14996" y="5252"/>
                  </a:lnTo>
                  <a:lnTo>
                    <a:pt x="14947" y="5472"/>
                  </a:lnTo>
                  <a:lnTo>
                    <a:pt x="14874" y="5667"/>
                  </a:lnTo>
                  <a:lnTo>
                    <a:pt x="14776" y="5838"/>
                  </a:lnTo>
                  <a:lnTo>
                    <a:pt x="14679" y="6033"/>
                  </a:lnTo>
                  <a:lnTo>
                    <a:pt x="14556" y="6204"/>
                  </a:lnTo>
                  <a:lnTo>
                    <a:pt x="14410" y="6375"/>
                  </a:lnTo>
                  <a:lnTo>
                    <a:pt x="13433" y="7328"/>
                  </a:lnTo>
                  <a:lnTo>
                    <a:pt x="13311" y="7426"/>
                  </a:lnTo>
                  <a:lnTo>
                    <a:pt x="13189" y="7499"/>
                  </a:lnTo>
                  <a:lnTo>
                    <a:pt x="13042" y="7548"/>
                  </a:lnTo>
                  <a:lnTo>
                    <a:pt x="12871" y="7572"/>
                  </a:lnTo>
                  <a:lnTo>
                    <a:pt x="12725" y="7548"/>
                  </a:lnTo>
                  <a:lnTo>
                    <a:pt x="12578" y="7499"/>
                  </a:lnTo>
                  <a:lnTo>
                    <a:pt x="12456" y="7426"/>
                  </a:lnTo>
                  <a:lnTo>
                    <a:pt x="12334" y="7328"/>
                  </a:lnTo>
                  <a:lnTo>
                    <a:pt x="10405" y="5398"/>
                  </a:lnTo>
                  <a:lnTo>
                    <a:pt x="10307" y="5276"/>
                  </a:lnTo>
                  <a:lnTo>
                    <a:pt x="10234" y="5154"/>
                  </a:lnTo>
                  <a:lnTo>
                    <a:pt x="10185" y="5008"/>
                  </a:lnTo>
                  <a:lnTo>
                    <a:pt x="10160" y="4861"/>
                  </a:lnTo>
                  <a:lnTo>
                    <a:pt x="10185" y="4690"/>
                  </a:lnTo>
                  <a:lnTo>
                    <a:pt x="10234" y="4544"/>
                  </a:lnTo>
                  <a:lnTo>
                    <a:pt x="10307" y="4422"/>
                  </a:lnTo>
                  <a:lnTo>
                    <a:pt x="10405" y="4299"/>
                  </a:lnTo>
                  <a:lnTo>
                    <a:pt x="11357" y="3323"/>
                  </a:lnTo>
                  <a:lnTo>
                    <a:pt x="11528" y="3176"/>
                  </a:lnTo>
                  <a:lnTo>
                    <a:pt x="11699" y="3054"/>
                  </a:lnTo>
                  <a:lnTo>
                    <a:pt x="11894" y="2956"/>
                  </a:lnTo>
                  <a:lnTo>
                    <a:pt x="12065" y="2858"/>
                  </a:lnTo>
                  <a:lnTo>
                    <a:pt x="12261" y="2785"/>
                  </a:lnTo>
                  <a:lnTo>
                    <a:pt x="12481" y="2736"/>
                  </a:lnTo>
                  <a:lnTo>
                    <a:pt x="12676" y="2712"/>
                  </a:lnTo>
                  <a:close/>
                  <a:moveTo>
                    <a:pt x="8377" y="8867"/>
                  </a:moveTo>
                  <a:lnTo>
                    <a:pt x="8475" y="8891"/>
                  </a:lnTo>
                  <a:lnTo>
                    <a:pt x="8548" y="8915"/>
                  </a:lnTo>
                  <a:lnTo>
                    <a:pt x="8646" y="8964"/>
                  </a:lnTo>
                  <a:lnTo>
                    <a:pt x="8719" y="9013"/>
                  </a:lnTo>
                  <a:lnTo>
                    <a:pt x="8768" y="9086"/>
                  </a:lnTo>
                  <a:lnTo>
                    <a:pt x="8817" y="9184"/>
                  </a:lnTo>
                  <a:lnTo>
                    <a:pt x="8841" y="9257"/>
                  </a:lnTo>
                  <a:lnTo>
                    <a:pt x="8866" y="9355"/>
                  </a:lnTo>
                  <a:lnTo>
                    <a:pt x="8841" y="9453"/>
                  </a:lnTo>
                  <a:lnTo>
                    <a:pt x="8817" y="9550"/>
                  </a:lnTo>
                  <a:lnTo>
                    <a:pt x="8768" y="9624"/>
                  </a:lnTo>
                  <a:lnTo>
                    <a:pt x="8719" y="9697"/>
                  </a:lnTo>
                  <a:lnTo>
                    <a:pt x="6179" y="12237"/>
                  </a:lnTo>
                  <a:lnTo>
                    <a:pt x="6106" y="12310"/>
                  </a:lnTo>
                  <a:lnTo>
                    <a:pt x="6033" y="12359"/>
                  </a:lnTo>
                  <a:lnTo>
                    <a:pt x="5935" y="12383"/>
                  </a:lnTo>
                  <a:lnTo>
                    <a:pt x="5740" y="12383"/>
                  </a:lnTo>
                  <a:lnTo>
                    <a:pt x="5642" y="12359"/>
                  </a:lnTo>
                  <a:lnTo>
                    <a:pt x="5569" y="12310"/>
                  </a:lnTo>
                  <a:lnTo>
                    <a:pt x="5496" y="12237"/>
                  </a:lnTo>
                  <a:lnTo>
                    <a:pt x="5422" y="12164"/>
                  </a:lnTo>
                  <a:lnTo>
                    <a:pt x="5373" y="12090"/>
                  </a:lnTo>
                  <a:lnTo>
                    <a:pt x="5349" y="11993"/>
                  </a:lnTo>
                  <a:lnTo>
                    <a:pt x="5349" y="11895"/>
                  </a:lnTo>
                  <a:lnTo>
                    <a:pt x="5349" y="11797"/>
                  </a:lnTo>
                  <a:lnTo>
                    <a:pt x="5373" y="11700"/>
                  </a:lnTo>
                  <a:lnTo>
                    <a:pt x="5422" y="11626"/>
                  </a:lnTo>
                  <a:lnTo>
                    <a:pt x="5496" y="11553"/>
                  </a:lnTo>
                  <a:lnTo>
                    <a:pt x="8036" y="9013"/>
                  </a:lnTo>
                  <a:lnTo>
                    <a:pt x="8109" y="8964"/>
                  </a:lnTo>
                  <a:lnTo>
                    <a:pt x="8182" y="8915"/>
                  </a:lnTo>
                  <a:lnTo>
                    <a:pt x="8280" y="8891"/>
                  </a:lnTo>
                  <a:lnTo>
                    <a:pt x="8377" y="8867"/>
                  </a:lnTo>
                  <a:close/>
                  <a:moveTo>
                    <a:pt x="14825" y="1"/>
                  </a:moveTo>
                  <a:lnTo>
                    <a:pt x="14288" y="25"/>
                  </a:lnTo>
                  <a:lnTo>
                    <a:pt x="13751" y="50"/>
                  </a:lnTo>
                  <a:lnTo>
                    <a:pt x="13213" y="123"/>
                  </a:lnTo>
                  <a:lnTo>
                    <a:pt x="12676" y="245"/>
                  </a:lnTo>
                  <a:lnTo>
                    <a:pt x="12163" y="367"/>
                  </a:lnTo>
                  <a:lnTo>
                    <a:pt x="11675" y="538"/>
                  </a:lnTo>
                  <a:lnTo>
                    <a:pt x="11235" y="758"/>
                  </a:lnTo>
                  <a:lnTo>
                    <a:pt x="11015" y="856"/>
                  </a:lnTo>
                  <a:lnTo>
                    <a:pt x="10844" y="1002"/>
                  </a:lnTo>
                  <a:lnTo>
                    <a:pt x="10649" y="1124"/>
                  </a:lnTo>
                  <a:lnTo>
                    <a:pt x="10502" y="1271"/>
                  </a:lnTo>
                  <a:lnTo>
                    <a:pt x="5544" y="6229"/>
                  </a:lnTo>
                  <a:lnTo>
                    <a:pt x="391" y="6229"/>
                  </a:lnTo>
                  <a:lnTo>
                    <a:pt x="245" y="6253"/>
                  </a:lnTo>
                  <a:lnTo>
                    <a:pt x="147" y="6278"/>
                  </a:lnTo>
                  <a:lnTo>
                    <a:pt x="49" y="6327"/>
                  </a:lnTo>
                  <a:lnTo>
                    <a:pt x="0" y="6400"/>
                  </a:lnTo>
                  <a:lnTo>
                    <a:pt x="0" y="6473"/>
                  </a:lnTo>
                  <a:lnTo>
                    <a:pt x="25" y="6571"/>
                  </a:lnTo>
                  <a:lnTo>
                    <a:pt x="74" y="6668"/>
                  </a:lnTo>
                  <a:lnTo>
                    <a:pt x="171" y="6791"/>
                  </a:lnTo>
                  <a:lnTo>
                    <a:pt x="2589" y="9184"/>
                  </a:lnTo>
                  <a:lnTo>
                    <a:pt x="2272" y="9502"/>
                  </a:lnTo>
                  <a:lnTo>
                    <a:pt x="953" y="9746"/>
                  </a:lnTo>
                  <a:lnTo>
                    <a:pt x="806" y="9795"/>
                  </a:lnTo>
                  <a:lnTo>
                    <a:pt x="684" y="9843"/>
                  </a:lnTo>
                  <a:lnTo>
                    <a:pt x="611" y="9941"/>
                  </a:lnTo>
                  <a:lnTo>
                    <a:pt x="562" y="10014"/>
                  </a:lnTo>
                  <a:lnTo>
                    <a:pt x="562" y="10112"/>
                  </a:lnTo>
                  <a:lnTo>
                    <a:pt x="586" y="10234"/>
                  </a:lnTo>
                  <a:lnTo>
                    <a:pt x="635" y="10332"/>
                  </a:lnTo>
                  <a:lnTo>
                    <a:pt x="733" y="10454"/>
                  </a:lnTo>
                  <a:lnTo>
                    <a:pt x="7278" y="16999"/>
                  </a:lnTo>
                  <a:lnTo>
                    <a:pt x="7401" y="17097"/>
                  </a:lnTo>
                  <a:lnTo>
                    <a:pt x="7498" y="17146"/>
                  </a:lnTo>
                  <a:lnTo>
                    <a:pt x="7620" y="17170"/>
                  </a:lnTo>
                  <a:lnTo>
                    <a:pt x="7718" y="17170"/>
                  </a:lnTo>
                  <a:lnTo>
                    <a:pt x="7791" y="17122"/>
                  </a:lnTo>
                  <a:lnTo>
                    <a:pt x="7889" y="17048"/>
                  </a:lnTo>
                  <a:lnTo>
                    <a:pt x="7938" y="16926"/>
                  </a:lnTo>
                  <a:lnTo>
                    <a:pt x="7987" y="16780"/>
                  </a:lnTo>
                  <a:lnTo>
                    <a:pt x="8231" y="15461"/>
                  </a:lnTo>
                  <a:lnTo>
                    <a:pt x="8548" y="15143"/>
                  </a:lnTo>
                  <a:lnTo>
                    <a:pt x="10942" y="17561"/>
                  </a:lnTo>
                  <a:lnTo>
                    <a:pt x="11064" y="17659"/>
                  </a:lnTo>
                  <a:lnTo>
                    <a:pt x="11162" y="17708"/>
                  </a:lnTo>
                  <a:lnTo>
                    <a:pt x="11259" y="17732"/>
                  </a:lnTo>
                  <a:lnTo>
                    <a:pt x="11333" y="17732"/>
                  </a:lnTo>
                  <a:lnTo>
                    <a:pt x="11406" y="17683"/>
                  </a:lnTo>
                  <a:lnTo>
                    <a:pt x="11455" y="17586"/>
                  </a:lnTo>
                  <a:lnTo>
                    <a:pt x="11479" y="17488"/>
                  </a:lnTo>
                  <a:lnTo>
                    <a:pt x="11504" y="17341"/>
                  </a:lnTo>
                  <a:lnTo>
                    <a:pt x="11504" y="12188"/>
                  </a:lnTo>
                  <a:lnTo>
                    <a:pt x="16461" y="7230"/>
                  </a:lnTo>
                  <a:lnTo>
                    <a:pt x="16608" y="7084"/>
                  </a:lnTo>
                  <a:lnTo>
                    <a:pt x="16730" y="6888"/>
                  </a:lnTo>
                  <a:lnTo>
                    <a:pt x="16877" y="6693"/>
                  </a:lnTo>
                  <a:lnTo>
                    <a:pt x="16974" y="6498"/>
                  </a:lnTo>
                  <a:lnTo>
                    <a:pt x="17194" y="6058"/>
                  </a:lnTo>
                  <a:lnTo>
                    <a:pt x="17365" y="5569"/>
                  </a:lnTo>
                  <a:lnTo>
                    <a:pt x="17487" y="5057"/>
                  </a:lnTo>
                  <a:lnTo>
                    <a:pt x="17609" y="4519"/>
                  </a:lnTo>
                  <a:lnTo>
                    <a:pt x="17683" y="3982"/>
                  </a:lnTo>
                  <a:lnTo>
                    <a:pt x="17707" y="3445"/>
                  </a:lnTo>
                  <a:lnTo>
                    <a:pt x="17731" y="2907"/>
                  </a:lnTo>
                  <a:lnTo>
                    <a:pt x="17731" y="2419"/>
                  </a:lnTo>
                  <a:lnTo>
                    <a:pt x="17707" y="1955"/>
                  </a:lnTo>
                  <a:lnTo>
                    <a:pt x="17658" y="1515"/>
                  </a:lnTo>
                  <a:lnTo>
                    <a:pt x="17585" y="1149"/>
                  </a:lnTo>
                  <a:lnTo>
                    <a:pt x="17512" y="831"/>
                  </a:lnTo>
                  <a:lnTo>
                    <a:pt x="17414" y="587"/>
                  </a:lnTo>
                  <a:lnTo>
                    <a:pt x="17341" y="489"/>
                  </a:lnTo>
                  <a:lnTo>
                    <a:pt x="17292" y="441"/>
                  </a:lnTo>
                  <a:lnTo>
                    <a:pt x="17243" y="392"/>
                  </a:lnTo>
                  <a:lnTo>
                    <a:pt x="17145" y="318"/>
                  </a:lnTo>
                  <a:lnTo>
                    <a:pt x="16901" y="221"/>
                  </a:lnTo>
                  <a:lnTo>
                    <a:pt x="16584" y="148"/>
                  </a:lnTo>
                  <a:lnTo>
                    <a:pt x="16217" y="74"/>
                  </a:lnTo>
                  <a:lnTo>
                    <a:pt x="15778" y="25"/>
                  </a:lnTo>
                  <a:lnTo>
                    <a:pt x="15314"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6" name="Google Shape;3966;p29"/>
            <p:cNvSpPr/>
            <p:nvPr/>
          </p:nvSpPr>
          <p:spPr>
            <a:xfrm>
              <a:off x="597725" y="4665400"/>
              <a:ext cx="73300" cy="73300"/>
            </a:xfrm>
            <a:custGeom>
              <a:rect b="b" l="l" r="r" t="t"/>
              <a:pathLst>
                <a:path extrusionOk="0" h="2932" w="2932">
                  <a:moveTo>
                    <a:pt x="2028" y="1"/>
                  </a:moveTo>
                  <a:lnTo>
                    <a:pt x="1857" y="25"/>
                  </a:lnTo>
                  <a:lnTo>
                    <a:pt x="1686" y="74"/>
                  </a:lnTo>
                  <a:lnTo>
                    <a:pt x="1515" y="147"/>
                  </a:lnTo>
                  <a:lnTo>
                    <a:pt x="1369" y="269"/>
                  </a:lnTo>
                  <a:lnTo>
                    <a:pt x="1222" y="489"/>
                  </a:lnTo>
                  <a:lnTo>
                    <a:pt x="1002" y="831"/>
                  </a:lnTo>
                  <a:lnTo>
                    <a:pt x="563" y="1735"/>
                  </a:lnTo>
                  <a:lnTo>
                    <a:pt x="172" y="2565"/>
                  </a:lnTo>
                  <a:lnTo>
                    <a:pt x="1" y="2932"/>
                  </a:lnTo>
                  <a:lnTo>
                    <a:pt x="1" y="2932"/>
                  </a:lnTo>
                  <a:lnTo>
                    <a:pt x="367" y="2761"/>
                  </a:lnTo>
                  <a:lnTo>
                    <a:pt x="1198" y="2370"/>
                  </a:lnTo>
                  <a:lnTo>
                    <a:pt x="2101" y="1930"/>
                  </a:lnTo>
                  <a:lnTo>
                    <a:pt x="2443" y="1710"/>
                  </a:lnTo>
                  <a:lnTo>
                    <a:pt x="2663" y="1564"/>
                  </a:lnTo>
                  <a:lnTo>
                    <a:pt x="2785" y="1417"/>
                  </a:lnTo>
                  <a:lnTo>
                    <a:pt x="2858" y="1246"/>
                  </a:lnTo>
                  <a:lnTo>
                    <a:pt x="2907" y="1075"/>
                  </a:lnTo>
                  <a:lnTo>
                    <a:pt x="2932" y="904"/>
                  </a:lnTo>
                  <a:lnTo>
                    <a:pt x="2907" y="733"/>
                  </a:lnTo>
                  <a:lnTo>
                    <a:pt x="2858" y="562"/>
                  </a:lnTo>
                  <a:lnTo>
                    <a:pt x="2785" y="416"/>
                  </a:lnTo>
                  <a:lnTo>
                    <a:pt x="2663" y="269"/>
                  </a:lnTo>
                  <a:lnTo>
                    <a:pt x="2517" y="147"/>
                  </a:lnTo>
                  <a:lnTo>
                    <a:pt x="2370" y="74"/>
                  </a:lnTo>
                  <a:lnTo>
                    <a:pt x="2199" y="25"/>
                  </a:lnTo>
                  <a:lnTo>
                    <a:pt x="2028"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7" name="Google Shape;3967;p29"/>
            <p:cNvSpPr/>
            <p:nvPr/>
          </p:nvSpPr>
          <p:spPr>
            <a:xfrm>
              <a:off x="654525" y="4708150"/>
              <a:ext cx="47025" cy="47025"/>
            </a:xfrm>
            <a:custGeom>
              <a:rect b="b" l="l" r="r" t="t"/>
              <a:pathLst>
                <a:path extrusionOk="0" h="1881" w="1881">
                  <a:moveTo>
                    <a:pt x="1124" y="0"/>
                  </a:moveTo>
                  <a:lnTo>
                    <a:pt x="977" y="25"/>
                  </a:lnTo>
                  <a:lnTo>
                    <a:pt x="831" y="74"/>
                  </a:lnTo>
                  <a:lnTo>
                    <a:pt x="709" y="147"/>
                  </a:lnTo>
                  <a:lnTo>
                    <a:pt x="586" y="245"/>
                  </a:lnTo>
                  <a:lnTo>
                    <a:pt x="464" y="391"/>
                  </a:lnTo>
                  <a:lnTo>
                    <a:pt x="367" y="611"/>
                  </a:lnTo>
                  <a:lnTo>
                    <a:pt x="269" y="880"/>
                  </a:lnTo>
                  <a:lnTo>
                    <a:pt x="171" y="1173"/>
                  </a:lnTo>
                  <a:lnTo>
                    <a:pt x="49" y="1686"/>
                  </a:lnTo>
                  <a:lnTo>
                    <a:pt x="0" y="1881"/>
                  </a:lnTo>
                  <a:lnTo>
                    <a:pt x="0" y="1881"/>
                  </a:lnTo>
                  <a:lnTo>
                    <a:pt x="220" y="1857"/>
                  </a:lnTo>
                  <a:lnTo>
                    <a:pt x="733" y="1710"/>
                  </a:lnTo>
                  <a:lnTo>
                    <a:pt x="1002" y="1637"/>
                  </a:lnTo>
                  <a:lnTo>
                    <a:pt x="1270" y="1539"/>
                  </a:lnTo>
                  <a:lnTo>
                    <a:pt x="1515" y="1417"/>
                  </a:lnTo>
                  <a:lnTo>
                    <a:pt x="1661" y="1319"/>
                  </a:lnTo>
                  <a:lnTo>
                    <a:pt x="1759" y="1197"/>
                  </a:lnTo>
                  <a:lnTo>
                    <a:pt x="1832" y="1051"/>
                  </a:lnTo>
                  <a:lnTo>
                    <a:pt x="1881" y="928"/>
                  </a:lnTo>
                  <a:lnTo>
                    <a:pt x="1881" y="782"/>
                  </a:lnTo>
                  <a:lnTo>
                    <a:pt x="1881" y="635"/>
                  </a:lnTo>
                  <a:lnTo>
                    <a:pt x="1832" y="489"/>
                  </a:lnTo>
                  <a:lnTo>
                    <a:pt x="1759" y="367"/>
                  </a:lnTo>
                  <a:lnTo>
                    <a:pt x="1661" y="245"/>
                  </a:lnTo>
                  <a:lnTo>
                    <a:pt x="1539" y="147"/>
                  </a:lnTo>
                  <a:lnTo>
                    <a:pt x="1417" y="74"/>
                  </a:lnTo>
                  <a:lnTo>
                    <a:pt x="1270" y="25"/>
                  </a:lnTo>
                  <a:lnTo>
                    <a:pt x="1124"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8" name="Google Shape;3968;p29"/>
            <p:cNvSpPr/>
            <p:nvPr/>
          </p:nvSpPr>
          <p:spPr>
            <a:xfrm>
              <a:off x="581250" y="4634875"/>
              <a:ext cx="47050" cy="47050"/>
            </a:xfrm>
            <a:custGeom>
              <a:rect b="b" l="l" r="r" t="t"/>
              <a:pathLst>
                <a:path extrusionOk="0" h="1882" w="1882">
                  <a:moveTo>
                    <a:pt x="953" y="1"/>
                  </a:moveTo>
                  <a:lnTo>
                    <a:pt x="831" y="49"/>
                  </a:lnTo>
                  <a:lnTo>
                    <a:pt x="684" y="123"/>
                  </a:lnTo>
                  <a:lnTo>
                    <a:pt x="562" y="220"/>
                  </a:lnTo>
                  <a:lnTo>
                    <a:pt x="465" y="367"/>
                  </a:lnTo>
                  <a:lnTo>
                    <a:pt x="342" y="611"/>
                  </a:lnTo>
                  <a:lnTo>
                    <a:pt x="245" y="880"/>
                  </a:lnTo>
                  <a:lnTo>
                    <a:pt x="171" y="1148"/>
                  </a:lnTo>
                  <a:lnTo>
                    <a:pt x="25" y="1661"/>
                  </a:lnTo>
                  <a:lnTo>
                    <a:pt x="1" y="1881"/>
                  </a:lnTo>
                  <a:lnTo>
                    <a:pt x="196" y="1832"/>
                  </a:lnTo>
                  <a:lnTo>
                    <a:pt x="709" y="1710"/>
                  </a:lnTo>
                  <a:lnTo>
                    <a:pt x="1002" y="1613"/>
                  </a:lnTo>
                  <a:lnTo>
                    <a:pt x="1271" y="1515"/>
                  </a:lnTo>
                  <a:lnTo>
                    <a:pt x="1490" y="1417"/>
                  </a:lnTo>
                  <a:lnTo>
                    <a:pt x="1637" y="1295"/>
                  </a:lnTo>
                  <a:lnTo>
                    <a:pt x="1735" y="1173"/>
                  </a:lnTo>
                  <a:lnTo>
                    <a:pt x="1808" y="1051"/>
                  </a:lnTo>
                  <a:lnTo>
                    <a:pt x="1857" y="904"/>
                  </a:lnTo>
                  <a:lnTo>
                    <a:pt x="1881" y="758"/>
                  </a:lnTo>
                  <a:lnTo>
                    <a:pt x="1857" y="611"/>
                  </a:lnTo>
                  <a:lnTo>
                    <a:pt x="1808" y="465"/>
                  </a:lnTo>
                  <a:lnTo>
                    <a:pt x="1735" y="343"/>
                  </a:lnTo>
                  <a:lnTo>
                    <a:pt x="1637" y="220"/>
                  </a:lnTo>
                  <a:lnTo>
                    <a:pt x="1515" y="123"/>
                  </a:lnTo>
                  <a:lnTo>
                    <a:pt x="1393" y="49"/>
                  </a:lnTo>
                  <a:lnTo>
                    <a:pt x="124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69" name="Google Shape;3969;p29"/>
          <p:cNvSpPr/>
          <p:nvPr/>
        </p:nvSpPr>
        <p:spPr>
          <a:xfrm rot="2466991">
            <a:off x="978868" y="928441"/>
            <a:ext cx="376301" cy="359305"/>
          </a:xfrm>
          <a:custGeom>
            <a:rect b="b" l="l" r="r" t="t"/>
            <a:pathLst>
              <a:path extrusionOk="0" h="14460" w="15144">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0" name="Google Shape;3970;p29"/>
          <p:cNvSpPr/>
          <p:nvPr/>
        </p:nvSpPr>
        <p:spPr>
          <a:xfrm rot="-1609377">
            <a:off x="1529232" y="1154513"/>
            <a:ext cx="270839" cy="258606"/>
          </a:xfrm>
          <a:custGeom>
            <a:rect b="b" l="l" r="r" t="t"/>
            <a:pathLst>
              <a:path extrusionOk="0" h="14460" w="15144">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1" name="Google Shape;3971;p29"/>
          <p:cNvSpPr/>
          <p:nvPr/>
        </p:nvSpPr>
        <p:spPr>
          <a:xfrm rot="2925705">
            <a:off x="3171263" y="1359369"/>
            <a:ext cx="202799" cy="193640"/>
          </a:xfrm>
          <a:custGeom>
            <a:rect b="b" l="l" r="r" t="t"/>
            <a:pathLst>
              <a:path extrusionOk="0" h="14460" w="15144">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2" name="Google Shape;3972;p29"/>
          <p:cNvSpPr/>
          <p:nvPr/>
        </p:nvSpPr>
        <p:spPr>
          <a:xfrm rot="-1609197">
            <a:off x="2135091" y="394613"/>
            <a:ext cx="182676" cy="174425"/>
          </a:xfrm>
          <a:custGeom>
            <a:rect b="b" l="l" r="r" t="t"/>
            <a:pathLst>
              <a:path extrusionOk="0" h="14460" w="15144">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3" name="Google Shape;3973;p29"/>
          <p:cNvSpPr txBox="1"/>
          <p:nvPr>
            <p:ph idx="12" type="sldNum"/>
          </p:nvPr>
        </p:nvSpPr>
        <p:spPr>
          <a:xfrm>
            <a:off x="91531" y="4720201"/>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77" name="Shape 3977"/>
        <p:cNvGrpSpPr/>
        <p:nvPr/>
      </p:nvGrpSpPr>
      <p:grpSpPr>
        <a:xfrm>
          <a:off x="0" y="0"/>
          <a:ext cx="0" cy="0"/>
          <a:chOff x="0" y="0"/>
          <a:chExt cx="0" cy="0"/>
        </a:xfrm>
      </p:grpSpPr>
      <p:sp>
        <p:nvSpPr>
          <p:cNvPr id="3978" name="Google Shape;3978;p30"/>
          <p:cNvSpPr txBox="1"/>
          <p:nvPr>
            <p:ph type="title"/>
          </p:nvPr>
        </p:nvSpPr>
        <p:spPr>
          <a:xfrm>
            <a:off x="205275" y="374975"/>
            <a:ext cx="67611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4400"/>
              <a:t>Main </a:t>
            </a:r>
            <a:r>
              <a:rPr lang="en" sz="4400"/>
              <a:t>Idea</a:t>
            </a:r>
            <a:endParaRPr sz="4400"/>
          </a:p>
        </p:txBody>
      </p:sp>
      <p:sp>
        <p:nvSpPr>
          <p:cNvPr id="3979" name="Google Shape;3979;p30"/>
          <p:cNvSpPr txBox="1"/>
          <p:nvPr>
            <p:ph idx="1" type="body"/>
          </p:nvPr>
        </p:nvSpPr>
        <p:spPr>
          <a:xfrm>
            <a:off x="257650" y="1311550"/>
            <a:ext cx="7423800" cy="2980500"/>
          </a:xfrm>
          <a:prstGeom prst="rect">
            <a:avLst/>
          </a:prstGeom>
          <a:ln>
            <a:noFill/>
          </a:ln>
        </p:spPr>
        <p:txBody>
          <a:bodyPr anchorCtr="0" anchor="t" bIns="91425" lIns="91425" spcFirstLastPara="1" rIns="91425" wrap="square" tIns="91425">
            <a:noAutofit/>
          </a:bodyPr>
          <a:lstStyle/>
          <a:p>
            <a:pPr indent="0" lvl="0" marL="0" rtl="0" algn="l">
              <a:lnSpc>
                <a:spcPct val="115000"/>
              </a:lnSpc>
              <a:spcBef>
                <a:spcPts val="600"/>
              </a:spcBef>
              <a:spcAft>
                <a:spcPts val="0"/>
              </a:spcAft>
              <a:buNone/>
            </a:pPr>
            <a:r>
              <a:rPr lang="en" sz="1900">
                <a:solidFill>
                  <a:srgbClr val="4A4A4A"/>
                </a:solidFill>
              </a:rPr>
              <a:t>Scene understanding using semantic Segmentation</a:t>
            </a:r>
            <a:r>
              <a:rPr lang="en" sz="1900">
                <a:solidFill>
                  <a:srgbClr val="4A4A4A"/>
                </a:solidFill>
              </a:rPr>
              <a:t>: </a:t>
            </a:r>
            <a:endParaRPr sz="1900">
              <a:solidFill>
                <a:srgbClr val="4A4A4A"/>
              </a:solidFill>
            </a:endParaRPr>
          </a:p>
          <a:p>
            <a:pPr indent="-349250" lvl="0" marL="457200" rtl="0" algn="l">
              <a:lnSpc>
                <a:spcPct val="115000"/>
              </a:lnSpc>
              <a:spcBef>
                <a:spcPts val="1600"/>
              </a:spcBef>
              <a:spcAft>
                <a:spcPts val="0"/>
              </a:spcAft>
              <a:buClr>
                <a:srgbClr val="4A4A4A"/>
              </a:buClr>
              <a:buSzPts val="1900"/>
              <a:buChar char="❏"/>
            </a:pPr>
            <a:r>
              <a:rPr b="1" lang="en" sz="1900">
                <a:solidFill>
                  <a:srgbClr val="4A4A4A"/>
                </a:solidFill>
              </a:rPr>
              <a:t>Pixel by pixel </a:t>
            </a:r>
            <a:r>
              <a:rPr lang="en" sz="1900">
                <a:solidFill>
                  <a:srgbClr val="4A4A4A"/>
                </a:solidFill>
              </a:rPr>
              <a:t> </a:t>
            </a:r>
            <a:endParaRPr sz="1900">
              <a:solidFill>
                <a:srgbClr val="4A4A4A"/>
              </a:solidFill>
            </a:endParaRPr>
          </a:p>
          <a:p>
            <a:pPr indent="-349250" lvl="0" marL="457200" rtl="0" algn="l">
              <a:lnSpc>
                <a:spcPct val="115000"/>
              </a:lnSpc>
              <a:spcBef>
                <a:spcPts val="0"/>
              </a:spcBef>
              <a:spcAft>
                <a:spcPts val="0"/>
              </a:spcAft>
              <a:buClr>
                <a:srgbClr val="4A4A4A"/>
              </a:buClr>
              <a:buSzPts val="1900"/>
              <a:buChar char="❏"/>
            </a:pPr>
            <a:r>
              <a:rPr lang="en" sz="1900">
                <a:solidFill>
                  <a:srgbClr val="4A4A4A"/>
                </a:solidFill>
              </a:rPr>
              <a:t>Instance segmentation</a:t>
            </a:r>
            <a:endParaRPr sz="1900">
              <a:solidFill>
                <a:srgbClr val="4A4A4A"/>
              </a:solidFill>
            </a:endParaRPr>
          </a:p>
          <a:p>
            <a:pPr indent="0" lvl="0" marL="0" rtl="0" algn="l">
              <a:lnSpc>
                <a:spcPct val="115000"/>
              </a:lnSpc>
              <a:spcBef>
                <a:spcPts val="1600"/>
              </a:spcBef>
              <a:spcAft>
                <a:spcPts val="0"/>
              </a:spcAft>
              <a:buClr>
                <a:srgbClr val="000000"/>
              </a:buClr>
              <a:buSzPts val="1100"/>
              <a:buFont typeface="Arial"/>
              <a:buNone/>
            </a:pPr>
            <a:r>
              <a:rPr lang="en" sz="1600">
                <a:solidFill>
                  <a:srgbClr val="4A4A4A"/>
                </a:solidFill>
                <a:highlight>
                  <a:schemeClr val="lt1"/>
                </a:highlight>
              </a:rPr>
              <a:t>What makes this problem challenging?</a:t>
            </a:r>
            <a:endParaRPr sz="1600">
              <a:solidFill>
                <a:srgbClr val="4A4A4A"/>
              </a:solidFill>
              <a:highlight>
                <a:schemeClr val="lt1"/>
              </a:highlight>
            </a:endParaRPr>
          </a:p>
          <a:p>
            <a:pPr indent="-330200" lvl="0" marL="457200" rtl="0" algn="l">
              <a:lnSpc>
                <a:spcPct val="150000"/>
              </a:lnSpc>
              <a:spcBef>
                <a:spcPts val="1600"/>
              </a:spcBef>
              <a:spcAft>
                <a:spcPts val="0"/>
              </a:spcAft>
              <a:buClr>
                <a:srgbClr val="4A4A4A"/>
              </a:buClr>
              <a:buSzPts val="1600"/>
              <a:buChar char="❏"/>
            </a:pPr>
            <a:r>
              <a:rPr lang="en" sz="1600">
                <a:solidFill>
                  <a:srgbClr val="4A4A4A"/>
                </a:solidFill>
                <a:highlight>
                  <a:schemeClr val="lt1"/>
                </a:highlight>
              </a:rPr>
              <a:t>Precise boundary around the object</a:t>
            </a:r>
            <a:endParaRPr sz="1600">
              <a:solidFill>
                <a:srgbClr val="4A4A4A"/>
              </a:solidFill>
              <a:highlight>
                <a:schemeClr val="lt1"/>
              </a:highlight>
            </a:endParaRPr>
          </a:p>
          <a:p>
            <a:pPr indent="-330200" lvl="0" marL="457200" rtl="0" algn="l">
              <a:lnSpc>
                <a:spcPct val="150000"/>
              </a:lnSpc>
              <a:spcBef>
                <a:spcPts val="0"/>
              </a:spcBef>
              <a:spcAft>
                <a:spcPts val="0"/>
              </a:spcAft>
              <a:buClr>
                <a:srgbClr val="4A4A4A"/>
              </a:buClr>
              <a:buSzPts val="1600"/>
              <a:buChar char="❏"/>
            </a:pPr>
            <a:r>
              <a:rPr lang="en" sz="1600">
                <a:solidFill>
                  <a:srgbClr val="4A4A4A"/>
                </a:solidFill>
                <a:highlight>
                  <a:schemeClr val="lt1"/>
                </a:highlight>
              </a:rPr>
              <a:t>Dense pixel wise predictions </a:t>
            </a:r>
            <a:endParaRPr sz="1600">
              <a:solidFill>
                <a:srgbClr val="4A4A4A"/>
              </a:solidFill>
              <a:highlight>
                <a:schemeClr val="lt1"/>
              </a:highlight>
            </a:endParaRPr>
          </a:p>
          <a:p>
            <a:pPr indent="0" lvl="0" marL="0" rtl="0" algn="l">
              <a:lnSpc>
                <a:spcPct val="115000"/>
              </a:lnSpc>
              <a:spcBef>
                <a:spcPts val="1600"/>
              </a:spcBef>
              <a:spcAft>
                <a:spcPts val="0"/>
              </a:spcAft>
              <a:buClr>
                <a:srgbClr val="000000"/>
              </a:buClr>
              <a:buSzPts val="1100"/>
              <a:buFont typeface="Arial"/>
              <a:buNone/>
            </a:pPr>
            <a:r>
              <a:t/>
            </a:r>
            <a:endParaRPr sz="1600">
              <a:solidFill>
                <a:srgbClr val="242729"/>
              </a:solidFill>
              <a:highlight>
                <a:schemeClr val="lt1"/>
              </a:highlight>
            </a:endParaRPr>
          </a:p>
          <a:p>
            <a:pPr indent="0" lvl="0" marL="0" rtl="0" algn="l">
              <a:lnSpc>
                <a:spcPct val="115000"/>
              </a:lnSpc>
              <a:spcBef>
                <a:spcPts val="1600"/>
              </a:spcBef>
              <a:spcAft>
                <a:spcPts val="0"/>
              </a:spcAft>
              <a:buNone/>
            </a:pPr>
            <a:r>
              <a:t/>
            </a:r>
            <a:endParaRPr sz="1900">
              <a:solidFill>
                <a:srgbClr val="242729"/>
              </a:solidFill>
            </a:endParaRPr>
          </a:p>
          <a:p>
            <a:pPr indent="0" lvl="0" marL="0" rtl="0" algn="l">
              <a:lnSpc>
                <a:spcPct val="115000"/>
              </a:lnSpc>
              <a:spcBef>
                <a:spcPts val="1600"/>
              </a:spcBef>
              <a:spcAft>
                <a:spcPts val="1600"/>
              </a:spcAft>
              <a:buNone/>
            </a:pPr>
            <a:r>
              <a:rPr lang="en" sz="1600">
                <a:solidFill>
                  <a:srgbClr val="242729"/>
                </a:solidFill>
                <a:highlight>
                  <a:srgbClr val="FFFFFF"/>
                </a:highlight>
              </a:rPr>
              <a:t>        </a:t>
            </a:r>
            <a:endParaRPr sz="1600">
              <a:solidFill>
                <a:srgbClr val="242729"/>
              </a:solidFill>
              <a:highlight>
                <a:srgbClr val="FFFFFF"/>
              </a:highlight>
            </a:endParaRPr>
          </a:p>
        </p:txBody>
      </p:sp>
      <p:pic>
        <p:nvPicPr>
          <p:cNvPr id="3980" name="Google Shape;3980;p30"/>
          <p:cNvPicPr preferRelativeResize="0"/>
          <p:nvPr/>
        </p:nvPicPr>
        <p:blipFill>
          <a:blip r:embed="rId3">
            <a:alphaModFix/>
          </a:blip>
          <a:stretch>
            <a:fillRect/>
          </a:stretch>
        </p:blipFill>
        <p:spPr>
          <a:xfrm>
            <a:off x="0" y="2026350"/>
            <a:ext cx="9144001" cy="3312178"/>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84" name="Shape 3984"/>
        <p:cNvGrpSpPr/>
        <p:nvPr/>
      </p:nvGrpSpPr>
      <p:grpSpPr>
        <a:xfrm>
          <a:off x="0" y="0"/>
          <a:ext cx="0" cy="0"/>
          <a:chOff x="0" y="0"/>
          <a:chExt cx="0" cy="0"/>
        </a:xfrm>
      </p:grpSpPr>
      <p:sp>
        <p:nvSpPr>
          <p:cNvPr id="3985" name="Google Shape;3985;p31"/>
          <p:cNvSpPr txBox="1"/>
          <p:nvPr>
            <p:ph type="title"/>
          </p:nvPr>
        </p:nvSpPr>
        <p:spPr>
          <a:xfrm>
            <a:off x="718300" y="739375"/>
            <a:ext cx="67611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4400"/>
              <a:t>Approaches</a:t>
            </a:r>
            <a:endParaRPr sz="4400"/>
          </a:p>
          <a:p>
            <a:pPr indent="0" lvl="0" marL="0" rtl="0" algn="l">
              <a:spcBef>
                <a:spcPts val="0"/>
              </a:spcBef>
              <a:spcAft>
                <a:spcPts val="0"/>
              </a:spcAft>
              <a:buNone/>
            </a:pPr>
            <a:r>
              <a:t/>
            </a:r>
            <a:endParaRPr sz="4400"/>
          </a:p>
        </p:txBody>
      </p:sp>
      <p:sp>
        <p:nvSpPr>
          <p:cNvPr id="3986" name="Google Shape;3986;p31"/>
          <p:cNvSpPr txBox="1"/>
          <p:nvPr>
            <p:ph idx="1" type="body"/>
          </p:nvPr>
        </p:nvSpPr>
        <p:spPr>
          <a:xfrm>
            <a:off x="1111775" y="1006075"/>
            <a:ext cx="6761100" cy="3404400"/>
          </a:xfrm>
          <a:prstGeom prst="rect">
            <a:avLst/>
          </a:prstGeom>
          <a:ln>
            <a:noFill/>
          </a:ln>
        </p:spPr>
        <p:txBody>
          <a:bodyPr anchorCtr="0" anchor="t" bIns="91425" lIns="91425" spcFirstLastPara="1" rIns="91425" wrap="square" tIns="91425">
            <a:noAutofit/>
          </a:bodyPr>
          <a:lstStyle/>
          <a:p>
            <a:pPr indent="0" lvl="0" marL="0" rtl="0" algn="l">
              <a:lnSpc>
                <a:spcPct val="150000"/>
              </a:lnSpc>
              <a:spcBef>
                <a:spcPts val="600"/>
              </a:spcBef>
              <a:spcAft>
                <a:spcPts val="0"/>
              </a:spcAft>
              <a:buNone/>
            </a:pPr>
            <a:r>
              <a:rPr lang="en" sz="1600">
                <a:solidFill>
                  <a:srgbClr val="242729"/>
                </a:solidFill>
                <a:highlight>
                  <a:schemeClr val="lt1"/>
                </a:highlight>
              </a:rPr>
              <a:t>Available algorithms</a:t>
            </a:r>
            <a:endParaRPr sz="1600">
              <a:solidFill>
                <a:srgbClr val="242729"/>
              </a:solidFill>
              <a:highlight>
                <a:schemeClr val="lt1"/>
              </a:highlight>
            </a:endParaRPr>
          </a:p>
          <a:p>
            <a:pPr indent="-301625" lvl="0" marL="457200" rtl="0" algn="l">
              <a:lnSpc>
                <a:spcPct val="150000"/>
              </a:lnSpc>
              <a:spcBef>
                <a:spcPts val="1600"/>
              </a:spcBef>
              <a:spcAft>
                <a:spcPts val="0"/>
              </a:spcAft>
              <a:buClr>
                <a:schemeClr val="dk1"/>
              </a:buClr>
              <a:buSzPts val="1150"/>
              <a:buFont typeface="Arial"/>
              <a:buAutoNum type="arabicPeriod"/>
            </a:pPr>
            <a:r>
              <a:rPr b="1" lang="en" sz="1150">
                <a:solidFill>
                  <a:srgbClr val="242729"/>
                </a:solidFill>
                <a:latin typeface="Arial"/>
                <a:ea typeface="Arial"/>
                <a:cs typeface="Arial"/>
                <a:sym typeface="Arial"/>
              </a:rPr>
              <a:t>UNet</a:t>
            </a:r>
            <a:endParaRPr b="1" sz="1150">
              <a:solidFill>
                <a:srgbClr val="242729"/>
              </a:solidFill>
              <a:latin typeface="Arial"/>
              <a:ea typeface="Arial"/>
              <a:cs typeface="Arial"/>
              <a:sym typeface="Arial"/>
            </a:endParaRPr>
          </a:p>
          <a:p>
            <a:pPr indent="-301625" lvl="0" marL="457200" rtl="0" algn="l">
              <a:lnSpc>
                <a:spcPct val="150000"/>
              </a:lnSpc>
              <a:spcBef>
                <a:spcPts val="0"/>
              </a:spcBef>
              <a:spcAft>
                <a:spcPts val="0"/>
              </a:spcAft>
              <a:buClr>
                <a:schemeClr val="dk1"/>
              </a:buClr>
              <a:buSzPts val="1150"/>
              <a:buFont typeface="Arial"/>
              <a:buAutoNum type="arabicPeriod"/>
            </a:pPr>
            <a:r>
              <a:rPr lang="en" sz="1150">
                <a:solidFill>
                  <a:srgbClr val="242729"/>
                </a:solidFill>
                <a:latin typeface="Arial"/>
                <a:ea typeface="Arial"/>
                <a:cs typeface="Arial"/>
                <a:sym typeface="Arial"/>
              </a:rPr>
              <a:t>SegNet</a:t>
            </a:r>
            <a:endParaRPr sz="1150">
              <a:solidFill>
                <a:srgbClr val="242729"/>
              </a:solidFill>
              <a:latin typeface="Arial"/>
              <a:ea typeface="Arial"/>
              <a:cs typeface="Arial"/>
              <a:sym typeface="Arial"/>
            </a:endParaRPr>
          </a:p>
          <a:p>
            <a:pPr indent="-301625" lvl="0" marL="457200" rtl="0" algn="l">
              <a:lnSpc>
                <a:spcPct val="150000"/>
              </a:lnSpc>
              <a:spcBef>
                <a:spcPts val="0"/>
              </a:spcBef>
              <a:spcAft>
                <a:spcPts val="0"/>
              </a:spcAft>
              <a:buClr>
                <a:schemeClr val="dk1"/>
              </a:buClr>
              <a:buSzPts val="1150"/>
              <a:buFont typeface="Arial"/>
              <a:buAutoNum type="arabicPeriod"/>
            </a:pPr>
            <a:r>
              <a:rPr lang="en" sz="1150">
                <a:solidFill>
                  <a:srgbClr val="242729"/>
                </a:solidFill>
                <a:latin typeface="Arial"/>
                <a:ea typeface="Arial"/>
                <a:cs typeface="Arial"/>
                <a:sym typeface="Arial"/>
              </a:rPr>
              <a:t>Dilated Convolutions</a:t>
            </a:r>
            <a:endParaRPr sz="1150">
              <a:solidFill>
                <a:srgbClr val="242729"/>
              </a:solidFill>
              <a:latin typeface="Arial"/>
              <a:ea typeface="Arial"/>
              <a:cs typeface="Arial"/>
              <a:sym typeface="Arial"/>
            </a:endParaRPr>
          </a:p>
          <a:p>
            <a:pPr indent="-301625" lvl="0" marL="457200" rtl="0" algn="l">
              <a:lnSpc>
                <a:spcPct val="150000"/>
              </a:lnSpc>
              <a:spcBef>
                <a:spcPts val="0"/>
              </a:spcBef>
              <a:spcAft>
                <a:spcPts val="0"/>
              </a:spcAft>
              <a:buClr>
                <a:schemeClr val="dk1"/>
              </a:buClr>
              <a:buSzPts val="1150"/>
              <a:buFont typeface="Arial"/>
              <a:buAutoNum type="arabicPeriod"/>
            </a:pPr>
            <a:r>
              <a:rPr lang="en" sz="1150">
                <a:solidFill>
                  <a:srgbClr val="242729"/>
                </a:solidFill>
                <a:latin typeface="Arial"/>
                <a:ea typeface="Arial"/>
                <a:cs typeface="Arial"/>
                <a:sym typeface="Arial"/>
              </a:rPr>
              <a:t>DeepLab (v1 &amp; v2)</a:t>
            </a:r>
            <a:endParaRPr sz="1150">
              <a:solidFill>
                <a:srgbClr val="242729"/>
              </a:solidFill>
              <a:latin typeface="Arial"/>
              <a:ea typeface="Arial"/>
              <a:cs typeface="Arial"/>
              <a:sym typeface="Arial"/>
            </a:endParaRPr>
          </a:p>
          <a:p>
            <a:pPr indent="-301625" lvl="0" marL="457200" rtl="0" algn="l">
              <a:lnSpc>
                <a:spcPct val="150000"/>
              </a:lnSpc>
              <a:spcBef>
                <a:spcPts val="0"/>
              </a:spcBef>
              <a:spcAft>
                <a:spcPts val="0"/>
              </a:spcAft>
              <a:buClr>
                <a:schemeClr val="dk1"/>
              </a:buClr>
              <a:buSzPts val="1150"/>
              <a:buFont typeface="Arial"/>
              <a:buAutoNum type="arabicPeriod"/>
            </a:pPr>
            <a:r>
              <a:rPr lang="en" sz="1150">
                <a:solidFill>
                  <a:srgbClr val="242729"/>
                </a:solidFill>
                <a:latin typeface="Arial"/>
                <a:ea typeface="Arial"/>
                <a:cs typeface="Arial"/>
                <a:sym typeface="Arial"/>
              </a:rPr>
              <a:t>RefineNet</a:t>
            </a:r>
            <a:endParaRPr sz="1150">
              <a:solidFill>
                <a:srgbClr val="242729"/>
              </a:solidFill>
              <a:latin typeface="Arial"/>
              <a:ea typeface="Arial"/>
              <a:cs typeface="Arial"/>
              <a:sym typeface="Arial"/>
            </a:endParaRPr>
          </a:p>
          <a:p>
            <a:pPr indent="-301625" lvl="0" marL="457200" rtl="0" algn="l">
              <a:lnSpc>
                <a:spcPct val="150000"/>
              </a:lnSpc>
              <a:spcBef>
                <a:spcPts val="0"/>
              </a:spcBef>
              <a:spcAft>
                <a:spcPts val="0"/>
              </a:spcAft>
              <a:buClr>
                <a:schemeClr val="dk1"/>
              </a:buClr>
              <a:buSzPts val="1150"/>
              <a:buFont typeface="Arial"/>
              <a:buAutoNum type="arabicPeriod"/>
            </a:pPr>
            <a:r>
              <a:rPr b="1" lang="en" sz="1150">
                <a:solidFill>
                  <a:srgbClr val="242729"/>
                </a:solidFill>
                <a:latin typeface="Arial"/>
                <a:ea typeface="Arial"/>
                <a:cs typeface="Arial"/>
                <a:sym typeface="Arial"/>
              </a:rPr>
              <a:t>PSPNet</a:t>
            </a:r>
            <a:endParaRPr b="1" sz="1150">
              <a:solidFill>
                <a:srgbClr val="242729"/>
              </a:solidFill>
              <a:latin typeface="Arial"/>
              <a:ea typeface="Arial"/>
              <a:cs typeface="Arial"/>
              <a:sym typeface="Arial"/>
            </a:endParaRPr>
          </a:p>
          <a:p>
            <a:pPr indent="-301625" lvl="0" marL="457200" rtl="0" algn="l">
              <a:lnSpc>
                <a:spcPct val="150000"/>
              </a:lnSpc>
              <a:spcBef>
                <a:spcPts val="0"/>
              </a:spcBef>
              <a:spcAft>
                <a:spcPts val="0"/>
              </a:spcAft>
              <a:buClr>
                <a:schemeClr val="dk1"/>
              </a:buClr>
              <a:buSzPts val="1150"/>
              <a:buFont typeface="Arial"/>
              <a:buAutoNum type="arabicPeriod"/>
            </a:pPr>
            <a:r>
              <a:rPr lang="en" sz="1150">
                <a:solidFill>
                  <a:srgbClr val="242729"/>
                </a:solidFill>
                <a:latin typeface="Arial"/>
                <a:ea typeface="Arial"/>
                <a:cs typeface="Arial"/>
                <a:sym typeface="Arial"/>
              </a:rPr>
              <a:t>Large Kernel Matters</a:t>
            </a:r>
            <a:endParaRPr sz="1150">
              <a:solidFill>
                <a:srgbClr val="242729"/>
              </a:solidFill>
              <a:latin typeface="Arial"/>
              <a:ea typeface="Arial"/>
              <a:cs typeface="Arial"/>
              <a:sym typeface="Arial"/>
            </a:endParaRPr>
          </a:p>
          <a:p>
            <a:pPr indent="-301625" lvl="0" marL="457200" rtl="0" algn="l">
              <a:lnSpc>
                <a:spcPct val="150000"/>
              </a:lnSpc>
              <a:spcBef>
                <a:spcPts val="0"/>
              </a:spcBef>
              <a:spcAft>
                <a:spcPts val="0"/>
              </a:spcAft>
              <a:buClr>
                <a:schemeClr val="dk1"/>
              </a:buClr>
              <a:buSzPts val="1150"/>
              <a:buFont typeface="Arial"/>
              <a:buAutoNum type="arabicPeriod"/>
            </a:pPr>
            <a:r>
              <a:rPr b="1" lang="en" sz="1150">
                <a:solidFill>
                  <a:srgbClr val="242729"/>
                </a:solidFill>
                <a:latin typeface="Arial"/>
                <a:ea typeface="Arial"/>
                <a:cs typeface="Arial"/>
                <a:sym typeface="Arial"/>
              </a:rPr>
              <a:t>DeepLab v3</a:t>
            </a:r>
            <a:endParaRPr b="1" sz="1600">
              <a:solidFill>
                <a:srgbClr val="242729"/>
              </a:solidFill>
              <a:highlight>
                <a:srgbClr val="FFFFFF"/>
              </a:highlight>
            </a:endParaRPr>
          </a:p>
        </p:txBody>
      </p:sp>
      <p:pic>
        <p:nvPicPr>
          <p:cNvPr id="3987" name="Google Shape;3987;p31"/>
          <p:cNvPicPr preferRelativeResize="0"/>
          <p:nvPr/>
        </p:nvPicPr>
        <p:blipFill>
          <a:blip r:embed="rId3">
            <a:alphaModFix/>
          </a:blip>
          <a:stretch>
            <a:fillRect/>
          </a:stretch>
        </p:blipFill>
        <p:spPr>
          <a:xfrm>
            <a:off x="1111774" y="1012700"/>
            <a:ext cx="5524576" cy="37398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91" name="Shape 3991"/>
        <p:cNvGrpSpPr/>
        <p:nvPr/>
      </p:nvGrpSpPr>
      <p:grpSpPr>
        <a:xfrm>
          <a:off x="0" y="0"/>
          <a:ext cx="0" cy="0"/>
          <a:chOff x="0" y="0"/>
          <a:chExt cx="0" cy="0"/>
        </a:xfrm>
      </p:grpSpPr>
      <p:sp>
        <p:nvSpPr>
          <p:cNvPr id="3992" name="Google Shape;3992;p32"/>
          <p:cNvSpPr txBox="1"/>
          <p:nvPr>
            <p:ph type="title"/>
          </p:nvPr>
        </p:nvSpPr>
        <p:spPr>
          <a:xfrm>
            <a:off x="718300" y="739375"/>
            <a:ext cx="67611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4400"/>
              <a:t>Approaches</a:t>
            </a:r>
            <a:endParaRPr sz="4400"/>
          </a:p>
          <a:p>
            <a:pPr indent="0" lvl="0" marL="0" rtl="0" algn="l">
              <a:spcBef>
                <a:spcPts val="0"/>
              </a:spcBef>
              <a:spcAft>
                <a:spcPts val="0"/>
              </a:spcAft>
              <a:buNone/>
            </a:pPr>
            <a:r>
              <a:t/>
            </a:r>
            <a:endParaRPr sz="4400"/>
          </a:p>
        </p:txBody>
      </p:sp>
      <p:sp>
        <p:nvSpPr>
          <p:cNvPr id="3993" name="Google Shape;3993;p32"/>
          <p:cNvSpPr txBox="1"/>
          <p:nvPr>
            <p:ph idx="1" type="body"/>
          </p:nvPr>
        </p:nvSpPr>
        <p:spPr>
          <a:xfrm>
            <a:off x="575800" y="3263450"/>
            <a:ext cx="7897200" cy="942600"/>
          </a:xfrm>
          <a:prstGeom prst="rect">
            <a:avLst/>
          </a:prstGeom>
          <a:ln>
            <a:noFill/>
          </a:ln>
        </p:spPr>
        <p:txBody>
          <a:bodyPr anchorCtr="0" anchor="t" bIns="91425" lIns="91425" spcFirstLastPara="1" rIns="91425" wrap="square" tIns="91425">
            <a:noAutofit/>
          </a:bodyPr>
          <a:lstStyle/>
          <a:p>
            <a:pPr indent="0" lvl="0" marL="0" rtl="0" algn="l">
              <a:lnSpc>
                <a:spcPct val="150000"/>
              </a:lnSpc>
              <a:spcBef>
                <a:spcPts val="1500"/>
              </a:spcBef>
              <a:spcAft>
                <a:spcPts val="1500"/>
              </a:spcAft>
              <a:buNone/>
            </a:pPr>
            <a:r>
              <a:t/>
            </a:r>
            <a:endParaRPr b="1" sz="1600">
              <a:solidFill>
                <a:srgbClr val="242729"/>
              </a:solidFill>
              <a:highlight>
                <a:srgbClr val="FFFFFF"/>
              </a:highlight>
            </a:endParaRPr>
          </a:p>
        </p:txBody>
      </p:sp>
      <p:pic>
        <p:nvPicPr>
          <p:cNvPr id="3994" name="Google Shape;3994;p32"/>
          <p:cNvPicPr preferRelativeResize="0"/>
          <p:nvPr/>
        </p:nvPicPr>
        <p:blipFill>
          <a:blip r:embed="rId3">
            <a:alphaModFix/>
          </a:blip>
          <a:stretch>
            <a:fillRect/>
          </a:stretch>
        </p:blipFill>
        <p:spPr>
          <a:xfrm>
            <a:off x="443275" y="1429325"/>
            <a:ext cx="8132726" cy="3027000"/>
          </a:xfrm>
          <a:prstGeom prst="rect">
            <a:avLst/>
          </a:prstGeom>
          <a:noFill/>
          <a:ln>
            <a:noFill/>
          </a:ln>
        </p:spPr>
      </p:pic>
      <p:sp>
        <p:nvSpPr>
          <p:cNvPr id="3995" name="Google Shape;3995;p32"/>
          <p:cNvSpPr txBox="1"/>
          <p:nvPr/>
        </p:nvSpPr>
        <p:spPr>
          <a:xfrm>
            <a:off x="515425" y="4030725"/>
            <a:ext cx="7576200" cy="68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PSP net by far has been tested on outdoor scenes datasets </a:t>
            </a:r>
            <a:r>
              <a:rPr lang="en">
                <a:solidFill>
                  <a:schemeClr val="dk1"/>
                </a:solidFill>
              </a:rPr>
              <a:t>and performed the best</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45" name="Shape 3845"/>
        <p:cNvGrpSpPr/>
        <p:nvPr/>
      </p:nvGrpSpPr>
      <p:grpSpPr>
        <a:xfrm>
          <a:off x="0" y="0"/>
          <a:ext cx="0" cy="0"/>
          <a:chOff x="0" y="0"/>
          <a:chExt cx="0" cy="0"/>
        </a:xfrm>
      </p:grpSpPr>
      <p:pic>
        <p:nvPicPr>
          <p:cNvPr id="3846" name="Google Shape;3846;p15"/>
          <p:cNvPicPr preferRelativeResize="0"/>
          <p:nvPr/>
        </p:nvPicPr>
        <p:blipFill>
          <a:blip r:embed="rId3">
            <a:alphaModFix/>
          </a:blip>
          <a:stretch>
            <a:fillRect/>
          </a:stretch>
        </p:blipFill>
        <p:spPr>
          <a:xfrm>
            <a:off x="262500" y="467075"/>
            <a:ext cx="4633723" cy="4087356"/>
          </a:xfrm>
          <a:prstGeom prst="rect">
            <a:avLst/>
          </a:prstGeom>
          <a:noFill/>
          <a:ln>
            <a:noFill/>
          </a:ln>
        </p:spPr>
      </p:pic>
      <p:sp>
        <p:nvSpPr>
          <p:cNvPr id="3847" name="Google Shape;3847;p15"/>
          <p:cNvSpPr txBox="1"/>
          <p:nvPr/>
        </p:nvSpPr>
        <p:spPr>
          <a:xfrm>
            <a:off x="4982775" y="1607350"/>
            <a:ext cx="2893200" cy="12858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800">
                <a:solidFill>
                  <a:srgbClr val="484747"/>
                </a:solidFill>
                <a:highlight>
                  <a:srgbClr val="FFFFFF"/>
                </a:highlight>
                <a:latin typeface="Titillium Web"/>
                <a:ea typeface="Titillium Web"/>
                <a:cs typeface="Titillium Web"/>
                <a:sym typeface="Titillium Web"/>
              </a:rPr>
              <a:t>“Sensors for other features such as radar, ultrasonics, and </a:t>
            </a:r>
            <a:r>
              <a:rPr b="1" lang="en" sz="1800">
                <a:solidFill>
                  <a:srgbClr val="484747"/>
                </a:solidFill>
                <a:highlight>
                  <a:srgbClr val="FFFFFF"/>
                </a:highlight>
                <a:latin typeface="Titillium Web"/>
                <a:ea typeface="Titillium Web"/>
                <a:cs typeface="Titillium Web"/>
                <a:sym typeface="Titillium Web"/>
              </a:rPr>
              <a:t>cameras </a:t>
            </a:r>
            <a:r>
              <a:rPr lang="en" sz="1800">
                <a:solidFill>
                  <a:srgbClr val="484747"/>
                </a:solidFill>
                <a:highlight>
                  <a:srgbClr val="FFFFFF"/>
                </a:highlight>
                <a:latin typeface="Titillium Web"/>
                <a:ea typeface="Titillium Web"/>
                <a:cs typeface="Titillium Web"/>
                <a:sym typeface="Titillium Web"/>
              </a:rPr>
              <a:t>provide the input necessary to navigate the car safely.”</a:t>
            </a:r>
            <a:endParaRPr sz="1800">
              <a:latin typeface="Titillium Web"/>
              <a:ea typeface="Titillium Web"/>
              <a:cs typeface="Titillium Web"/>
              <a:sym typeface="Titillium Web"/>
            </a:endParaRPr>
          </a:p>
        </p:txBody>
      </p:sp>
      <p:sp>
        <p:nvSpPr>
          <p:cNvPr id="3848" name="Google Shape;3848;p15"/>
          <p:cNvSpPr txBox="1"/>
          <p:nvPr/>
        </p:nvSpPr>
        <p:spPr>
          <a:xfrm>
            <a:off x="445125" y="4686025"/>
            <a:ext cx="4451100" cy="23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9E9E9E"/>
                </a:solidFill>
              </a:rPr>
              <a:t>Source: </a:t>
            </a:r>
            <a:r>
              <a:rPr lang="en" sz="1200">
                <a:solidFill>
                  <a:srgbClr val="9E9E9E"/>
                </a:solidFill>
              </a:rPr>
              <a:t>https://www.fi.edu/science-of-selfdriving-cars</a:t>
            </a:r>
            <a:endParaRPr sz="1200">
              <a:solidFill>
                <a:srgbClr val="9E9E9E"/>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99" name="Shape 3999"/>
        <p:cNvGrpSpPr/>
        <p:nvPr/>
      </p:nvGrpSpPr>
      <p:grpSpPr>
        <a:xfrm>
          <a:off x="0" y="0"/>
          <a:ext cx="0" cy="0"/>
          <a:chOff x="0" y="0"/>
          <a:chExt cx="0" cy="0"/>
        </a:xfrm>
      </p:grpSpPr>
      <p:sp>
        <p:nvSpPr>
          <p:cNvPr id="4000" name="Google Shape;4000;p33"/>
          <p:cNvSpPr txBox="1"/>
          <p:nvPr>
            <p:ph type="title"/>
          </p:nvPr>
        </p:nvSpPr>
        <p:spPr>
          <a:xfrm>
            <a:off x="718300" y="739375"/>
            <a:ext cx="67611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4400"/>
              <a:t>UNet </a:t>
            </a:r>
            <a:endParaRPr sz="4400"/>
          </a:p>
          <a:p>
            <a:pPr indent="0" lvl="0" marL="0" rtl="0" algn="l">
              <a:spcBef>
                <a:spcPts val="0"/>
              </a:spcBef>
              <a:spcAft>
                <a:spcPts val="0"/>
              </a:spcAft>
              <a:buNone/>
            </a:pPr>
            <a:r>
              <a:t/>
            </a:r>
            <a:endParaRPr sz="4400"/>
          </a:p>
        </p:txBody>
      </p:sp>
      <p:pic>
        <p:nvPicPr>
          <p:cNvPr id="4001" name="Google Shape;4001;p33"/>
          <p:cNvPicPr preferRelativeResize="0"/>
          <p:nvPr/>
        </p:nvPicPr>
        <p:blipFill>
          <a:blip r:embed="rId3">
            <a:alphaModFix/>
          </a:blip>
          <a:stretch>
            <a:fillRect/>
          </a:stretch>
        </p:blipFill>
        <p:spPr>
          <a:xfrm>
            <a:off x="718300" y="1061050"/>
            <a:ext cx="3959200" cy="3624375"/>
          </a:xfrm>
          <a:prstGeom prst="rect">
            <a:avLst/>
          </a:prstGeom>
          <a:noFill/>
          <a:ln>
            <a:noFill/>
          </a:ln>
        </p:spPr>
      </p:pic>
      <p:sp>
        <p:nvSpPr>
          <p:cNvPr id="4002" name="Google Shape;4002;p33"/>
          <p:cNvSpPr txBox="1"/>
          <p:nvPr/>
        </p:nvSpPr>
        <p:spPr>
          <a:xfrm>
            <a:off x="4804300" y="910000"/>
            <a:ext cx="2926200" cy="27786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2400">
                <a:latin typeface="Titillium Web"/>
                <a:ea typeface="Titillium Web"/>
                <a:cs typeface="Titillium Web"/>
                <a:sym typeface="Titillium Web"/>
              </a:rPr>
              <a:t>Train from scratch</a:t>
            </a:r>
            <a:endParaRPr sz="2400">
              <a:latin typeface="Titillium Web"/>
              <a:ea typeface="Titillium Web"/>
              <a:cs typeface="Titillium Web"/>
              <a:sym typeface="Titillium Web"/>
            </a:endParaRPr>
          </a:p>
          <a:p>
            <a:pPr indent="-342900" lvl="0" marL="457200" rtl="0" algn="l">
              <a:lnSpc>
                <a:spcPct val="150000"/>
              </a:lnSpc>
              <a:spcBef>
                <a:spcPts val="0"/>
              </a:spcBef>
              <a:spcAft>
                <a:spcPts val="0"/>
              </a:spcAft>
              <a:buSzPts val="1800"/>
              <a:buFont typeface="Titillium Web"/>
              <a:buChar char="❏"/>
            </a:pPr>
            <a:r>
              <a:rPr lang="en" sz="1800">
                <a:latin typeface="Titillium Web"/>
                <a:ea typeface="Titillium Web"/>
                <a:cs typeface="Titillium Web"/>
                <a:sym typeface="Titillium Web"/>
              </a:rPr>
              <a:t>UNet</a:t>
            </a:r>
            <a:endParaRPr sz="1800">
              <a:latin typeface="Titillium Web"/>
              <a:ea typeface="Titillium Web"/>
              <a:cs typeface="Titillium Web"/>
              <a:sym typeface="Titillium Web"/>
            </a:endParaRPr>
          </a:p>
          <a:p>
            <a:pPr indent="-342900" lvl="0" marL="457200" rtl="0" algn="l">
              <a:lnSpc>
                <a:spcPct val="150000"/>
              </a:lnSpc>
              <a:spcBef>
                <a:spcPts val="0"/>
              </a:spcBef>
              <a:spcAft>
                <a:spcPts val="0"/>
              </a:spcAft>
              <a:buSzPts val="1800"/>
              <a:buFont typeface="Titillium Web"/>
              <a:buChar char="❏"/>
            </a:pPr>
            <a:r>
              <a:rPr lang="en" sz="1800">
                <a:latin typeface="Titillium Web"/>
                <a:ea typeface="Titillium Web"/>
                <a:cs typeface="Titillium Web"/>
                <a:sym typeface="Titillium Web"/>
              </a:rPr>
              <a:t>UNet with ResNet50 as encoder</a:t>
            </a:r>
            <a:endParaRPr sz="1800">
              <a:latin typeface="Titillium Web"/>
              <a:ea typeface="Titillium Web"/>
              <a:cs typeface="Titillium Web"/>
              <a:sym typeface="Titillium Web"/>
            </a:endParaRPr>
          </a:p>
          <a:p>
            <a:pPr indent="0" lvl="0" marL="0" rtl="0" algn="l">
              <a:spcBef>
                <a:spcPts val="0"/>
              </a:spcBef>
              <a:spcAft>
                <a:spcPts val="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06" name="Shape 4006"/>
        <p:cNvGrpSpPr/>
        <p:nvPr/>
      </p:nvGrpSpPr>
      <p:grpSpPr>
        <a:xfrm>
          <a:off x="0" y="0"/>
          <a:ext cx="0" cy="0"/>
          <a:chOff x="0" y="0"/>
          <a:chExt cx="0" cy="0"/>
        </a:xfrm>
      </p:grpSpPr>
      <p:sp>
        <p:nvSpPr>
          <p:cNvPr id="4007" name="Google Shape;4007;p34"/>
          <p:cNvSpPr txBox="1"/>
          <p:nvPr>
            <p:ph type="title"/>
          </p:nvPr>
        </p:nvSpPr>
        <p:spPr>
          <a:xfrm>
            <a:off x="357525" y="120900"/>
            <a:ext cx="67611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U-Net Implementation </a:t>
            </a:r>
            <a:endParaRPr/>
          </a:p>
        </p:txBody>
      </p:sp>
      <p:pic>
        <p:nvPicPr>
          <p:cNvPr id="4008" name="Google Shape;4008;p34"/>
          <p:cNvPicPr preferRelativeResize="0"/>
          <p:nvPr/>
        </p:nvPicPr>
        <p:blipFill>
          <a:blip r:embed="rId3">
            <a:alphaModFix/>
          </a:blip>
          <a:stretch>
            <a:fillRect/>
          </a:stretch>
        </p:blipFill>
        <p:spPr>
          <a:xfrm>
            <a:off x="234875" y="1062138"/>
            <a:ext cx="7621649" cy="3019225"/>
          </a:xfrm>
          <a:prstGeom prst="rect">
            <a:avLst/>
          </a:prstGeom>
          <a:noFill/>
          <a:ln>
            <a:noFill/>
          </a:ln>
        </p:spPr>
      </p:pic>
      <p:sp>
        <p:nvSpPr>
          <p:cNvPr id="4009" name="Google Shape;4009;p34"/>
          <p:cNvSpPr txBox="1"/>
          <p:nvPr/>
        </p:nvSpPr>
        <p:spPr>
          <a:xfrm>
            <a:off x="391750" y="4432725"/>
            <a:ext cx="7256400" cy="39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Computational speed resizing the images before fitting to U-net. </a:t>
            </a:r>
            <a:endParaRPr/>
          </a:p>
          <a:p>
            <a:pPr indent="0" lvl="0" marL="0" rtl="0" algn="l">
              <a:spcBef>
                <a:spcPts val="0"/>
              </a:spcBef>
              <a:spcAft>
                <a:spcPts val="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13" name="Shape 4013"/>
        <p:cNvGrpSpPr/>
        <p:nvPr/>
      </p:nvGrpSpPr>
      <p:grpSpPr>
        <a:xfrm>
          <a:off x="0" y="0"/>
          <a:ext cx="0" cy="0"/>
          <a:chOff x="0" y="0"/>
          <a:chExt cx="0" cy="0"/>
        </a:xfrm>
      </p:grpSpPr>
      <p:sp>
        <p:nvSpPr>
          <p:cNvPr id="4014" name="Google Shape;4014;p35"/>
          <p:cNvSpPr txBox="1"/>
          <p:nvPr>
            <p:ph type="title"/>
          </p:nvPr>
        </p:nvSpPr>
        <p:spPr>
          <a:xfrm>
            <a:off x="336925" y="655025"/>
            <a:ext cx="6761100" cy="611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UNet Output</a:t>
            </a:r>
            <a:endParaRPr/>
          </a:p>
          <a:p>
            <a:pPr indent="0" lvl="0" marL="0" rtl="0" algn="l">
              <a:spcBef>
                <a:spcPts val="0"/>
              </a:spcBef>
              <a:spcAft>
                <a:spcPts val="0"/>
              </a:spcAft>
              <a:buNone/>
            </a:pPr>
            <a:r>
              <a:t/>
            </a:r>
            <a:endParaRPr/>
          </a:p>
        </p:txBody>
      </p:sp>
      <p:sp>
        <p:nvSpPr>
          <p:cNvPr id="4015" name="Google Shape;4015;p35"/>
          <p:cNvSpPr txBox="1"/>
          <p:nvPr/>
        </p:nvSpPr>
        <p:spPr>
          <a:xfrm>
            <a:off x="625350" y="4122300"/>
            <a:ext cx="4413600" cy="611400"/>
          </a:xfrm>
          <a:prstGeom prst="rect">
            <a:avLst/>
          </a:prstGeom>
          <a:noFill/>
          <a:ln>
            <a:noFill/>
          </a:ln>
        </p:spPr>
        <p:txBody>
          <a:bodyPr anchorCtr="0" anchor="t" bIns="91425" lIns="91425" spcFirstLastPara="1" rIns="91425" wrap="square" tIns="91425">
            <a:noAutofit/>
          </a:bodyPr>
          <a:lstStyle/>
          <a:p>
            <a:pPr indent="-381000" lvl="0" marL="457200" rtl="0" algn="l">
              <a:lnSpc>
                <a:spcPct val="150000"/>
              </a:lnSpc>
              <a:spcBef>
                <a:spcPts val="0"/>
              </a:spcBef>
              <a:spcAft>
                <a:spcPts val="0"/>
              </a:spcAft>
              <a:buSzPts val="2400"/>
              <a:buFont typeface="Titillium Web"/>
              <a:buChar char="❏"/>
            </a:pPr>
            <a:r>
              <a:rPr lang="en" sz="2400">
                <a:solidFill>
                  <a:schemeClr val="dk1"/>
                </a:solidFill>
                <a:latin typeface="Titillium Web"/>
                <a:ea typeface="Titillium Web"/>
                <a:cs typeface="Titillium Web"/>
                <a:sym typeface="Titillium Web"/>
              </a:rPr>
              <a:t>UNet resulting in 49% mIOU</a:t>
            </a:r>
            <a:endParaRPr sz="2400">
              <a:latin typeface="Titillium Web"/>
              <a:ea typeface="Titillium Web"/>
              <a:cs typeface="Titillium Web"/>
              <a:sym typeface="Titillium Web"/>
            </a:endParaRPr>
          </a:p>
        </p:txBody>
      </p:sp>
      <p:pic>
        <p:nvPicPr>
          <p:cNvPr id="4016" name="Google Shape;4016;p35"/>
          <p:cNvPicPr preferRelativeResize="0"/>
          <p:nvPr/>
        </p:nvPicPr>
        <p:blipFill>
          <a:blip r:embed="rId3">
            <a:alphaModFix/>
          </a:blip>
          <a:stretch>
            <a:fillRect/>
          </a:stretch>
        </p:blipFill>
        <p:spPr>
          <a:xfrm>
            <a:off x="5985825" y="1058625"/>
            <a:ext cx="1858400" cy="1884775"/>
          </a:xfrm>
          <a:prstGeom prst="rect">
            <a:avLst/>
          </a:prstGeom>
          <a:noFill/>
          <a:ln>
            <a:noFill/>
          </a:ln>
        </p:spPr>
      </p:pic>
      <p:pic>
        <p:nvPicPr>
          <p:cNvPr id="4017" name="Google Shape;4017;p35"/>
          <p:cNvPicPr preferRelativeResize="0"/>
          <p:nvPr/>
        </p:nvPicPr>
        <p:blipFill>
          <a:blip r:embed="rId4">
            <a:alphaModFix/>
          </a:blip>
          <a:stretch>
            <a:fillRect/>
          </a:stretch>
        </p:blipFill>
        <p:spPr>
          <a:xfrm>
            <a:off x="6006400" y="3127375"/>
            <a:ext cx="1817250" cy="1830325"/>
          </a:xfrm>
          <a:prstGeom prst="rect">
            <a:avLst/>
          </a:prstGeom>
          <a:noFill/>
          <a:ln>
            <a:noFill/>
          </a:ln>
        </p:spPr>
      </p:pic>
      <p:pic>
        <p:nvPicPr>
          <p:cNvPr id="4018" name="Google Shape;4018;p35"/>
          <p:cNvPicPr preferRelativeResize="0"/>
          <p:nvPr/>
        </p:nvPicPr>
        <p:blipFill>
          <a:blip r:embed="rId5">
            <a:alphaModFix/>
          </a:blip>
          <a:stretch>
            <a:fillRect/>
          </a:stretch>
        </p:blipFill>
        <p:spPr>
          <a:xfrm>
            <a:off x="278350" y="859400"/>
            <a:ext cx="5535173" cy="28758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22" name="Shape 4022"/>
        <p:cNvGrpSpPr/>
        <p:nvPr/>
      </p:nvGrpSpPr>
      <p:grpSpPr>
        <a:xfrm>
          <a:off x="0" y="0"/>
          <a:ext cx="0" cy="0"/>
          <a:chOff x="0" y="0"/>
          <a:chExt cx="0" cy="0"/>
        </a:xfrm>
      </p:grpSpPr>
      <p:sp>
        <p:nvSpPr>
          <p:cNvPr id="4023" name="Google Shape;4023;p36"/>
          <p:cNvSpPr txBox="1"/>
          <p:nvPr>
            <p:ph idx="4294967295" type="ctrTitle"/>
          </p:nvPr>
        </p:nvSpPr>
        <p:spPr>
          <a:xfrm>
            <a:off x="685800" y="2650150"/>
            <a:ext cx="6092400" cy="115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4800">
                <a:solidFill>
                  <a:srgbClr val="D3EBD5"/>
                </a:solidFill>
              </a:rPr>
              <a:t>PSP Net</a:t>
            </a:r>
            <a:endParaRPr sz="4800">
              <a:solidFill>
                <a:srgbClr val="D3EBD5"/>
              </a:solidFill>
            </a:endParaRPr>
          </a:p>
        </p:txBody>
      </p:sp>
      <p:sp>
        <p:nvSpPr>
          <p:cNvPr id="4024" name="Google Shape;4024;p36"/>
          <p:cNvSpPr/>
          <p:nvPr/>
        </p:nvSpPr>
        <p:spPr>
          <a:xfrm>
            <a:off x="2347313" y="2155769"/>
            <a:ext cx="270850" cy="258617"/>
          </a:xfrm>
          <a:custGeom>
            <a:rect b="b" l="l" r="r" t="t"/>
            <a:pathLst>
              <a:path extrusionOk="0" h="14460" w="15144">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25" name="Google Shape;4025;p36"/>
          <p:cNvGrpSpPr/>
          <p:nvPr/>
        </p:nvGrpSpPr>
        <p:grpSpPr>
          <a:xfrm>
            <a:off x="2011275" y="703738"/>
            <a:ext cx="1160371" cy="1160688"/>
            <a:chOff x="6654650" y="3665275"/>
            <a:chExt cx="409100" cy="409125"/>
          </a:xfrm>
        </p:grpSpPr>
        <p:sp>
          <p:nvSpPr>
            <p:cNvPr id="4026" name="Google Shape;4026;p36"/>
            <p:cNvSpPr/>
            <p:nvPr/>
          </p:nvSpPr>
          <p:spPr>
            <a:xfrm>
              <a:off x="6808525" y="3819150"/>
              <a:ext cx="211875" cy="211900"/>
            </a:xfrm>
            <a:custGeom>
              <a:rect b="b" l="l" r="r" t="t"/>
              <a:pathLst>
                <a:path extrusionOk="0" h="8476" w="8475">
                  <a:moveTo>
                    <a:pt x="8157" y="0"/>
                  </a:moveTo>
                  <a:lnTo>
                    <a:pt x="7327" y="1075"/>
                  </a:lnTo>
                  <a:lnTo>
                    <a:pt x="6399" y="2150"/>
                  </a:lnTo>
                  <a:lnTo>
                    <a:pt x="5422" y="3249"/>
                  </a:lnTo>
                  <a:lnTo>
                    <a:pt x="4347" y="4348"/>
                  </a:lnTo>
                  <a:lnTo>
                    <a:pt x="3248" y="5422"/>
                  </a:lnTo>
                  <a:lnTo>
                    <a:pt x="2149" y="6399"/>
                  </a:lnTo>
                  <a:lnTo>
                    <a:pt x="1075" y="7327"/>
                  </a:lnTo>
                  <a:lnTo>
                    <a:pt x="0" y="8158"/>
                  </a:lnTo>
                  <a:lnTo>
                    <a:pt x="440" y="8280"/>
                  </a:lnTo>
                  <a:lnTo>
                    <a:pt x="855" y="8377"/>
                  </a:lnTo>
                  <a:lnTo>
                    <a:pt x="1294" y="8426"/>
                  </a:lnTo>
                  <a:lnTo>
                    <a:pt x="1734" y="8475"/>
                  </a:lnTo>
                  <a:lnTo>
                    <a:pt x="2174" y="8475"/>
                  </a:lnTo>
                  <a:lnTo>
                    <a:pt x="2613" y="8451"/>
                  </a:lnTo>
                  <a:lnTo>
                    <a:pt x="3028" y="8402"/>
                  </a:lnTo>
                  <a:lnTo>
                    <a:pt x="3468" y="8304"/>
                  </a:lnTo>
                  <a:lnTo>
                    <a:pt x="3883" y="8207"/>
                  </a:lnTo>
                  <a:lnTo>
                    <a:pt x="4323" y="8060"/>
                  </a:lnTo>
                  <a:lnTo>
                    <a:pt x="4714" y="7889"/>
                  </a:lnTo>
                  <a:lnTo>
                    <a:pt x="5129" y="7694"/>
                  </a:lnTo>
                  <a:lnTo>
                    <a:pt x="5520" y="7449"/>
                  </a:lnTo>
                  <a:lnTo>
                    <a:pt x="5886" y="7205"/>
                  </a:lnTo>
                  <a:lnTo>
                    <a:pt x="6252" y="6912"/>
                  </a:lnTo>
                  <a:lnTo>
                    <a:pt x="6594" y="6595"/>
                  </a:lnTo>
                  <a:lnTo>
                    <a:pt x="6912" y="6253"/>
                  </a:lnTo>
                  <a:lnTo>
                    <a:pt x="7205" y="5886"/>
                  </a:lnTo>
                  <a:lnTo>
                    <a:pt x="7449" y="5520"/>
                  </a:lnTo>
                  <a:lnTo>
                    <a:pt x="7693" y="5129"/>
                  </a:lnTo>
                  <a:lnTo>
                    <a:pt x="7889" y="4714"/>
                  </a:lnTo>
                  <a:lnTo>
                    <a:pt x="8060" y="4323"/>
                  </a:lnTo>
                  <a:lnTo>
                    <a:pt x="8206" y="3884"/>
                  </a:lnTo>
                  <a:lnTo>
                    <a:pt x="8304" y="3468"/>
                  </a:lnTo>
                  <a:lnTo>
                    <a:pt x="8402" y="3029"/>
                  </a:lnTo>
                  <a:lnTo>
                    <a:pt x="8450" y="2614"/>
                  </a:lnTo>
                  <a:lnTo>
                    <a:pt x="8475" y="2174"/>
                  </a:lnTo>
                  <a:lnTo>
                    <a:pt x="8475" y="1734"/>
                  </a:lnTo>
                  <a:lnTo>
                    <a:pt x="8426" y="1295"/>
                  </a:lnTo>
                  <a:lnTo>
                    <a:pt x="8377" y="855"/>
                  </a:lnTo>
                  <a:lnTo>
                    <a:pt x="8279" y="440"/>
                  </a:lnTo>
                  <a:lnTo>
                    <a:pt x="8157"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7" name="Google Shape;4027;p36"/>
            <p:cNvSpPr/>
            <p:nvPr/>
          </p:nvSpPr>
          <p:spPr>
            <a:xfrm>
              <a:off x="6654650" y="3665275"/>
              <a:ext cx="409100" cy="409125"/>
            </a:xfrm>
            <a:custGeom>
              <a:rect b="b" l="l" r="r" t="t"/>
              <a:pathLst>
                <a:path extrusionOk="0" h="16365" w="16364">
                  <a:moveTo>
                    <a:pt x="13580" y="1686"/>
                  </a:moveTo>
                  <a:lnTo>
                    <a:pt x="13677" y="1735"/>
                  </a:lnTo>
                  <a:lnTo>
                    <a:pt x="13775" y="1759"/>
                  </a:lnTo>
                  <a:lnTo>
                    <a:pt x="13848" y="1832"/>
                  </a:lnTo>
                  <a:lnTo>
                    <a:pt x="13897" y="1906"/>
                  </a:lnTo>
                  <a:lnTo>
                    <a:pt x="13946" y="1979"/>
                  </a:lnTo>
                  <a:lnTo>
                    <a:pt x="13970" y="2077"/>
                  </a:lnTo>
                  <a:lnTo>
                    <a:pt x="13995" y="2174"/>
                  </a:lnTo>
                  <a:lnTo>
                    <a:pt x="13995" y="2419"/>
                  </a:lnTo>
                  <a:lnTo>
                    <a:pt x="13922" y="2687"/>
                  </a:lnTo>
                  <a:lnTo>
                    <a:pt x="13824" y="3029"/>
                  </a:lnTo>
                  <a:lnTo>
                    <a:pt x="13677" y="3371"/>
                  </a:lnTo>
                  <a:lnTo>
                    <a:pt x="13482" y="3762"/>
                  </a:lnTo>
                  <a:lnTo>
                    <a:pt x="13238" y="4177"/>
                  </a:lnTo>
                  <a:lnTo>
                    <a:pt x="12993" y="3908"/>
                  </a:lnTo>
                  <a:lnTo>
                    <a:pt x="12749" y="3615"/>
                  </a:lnTo>
                  <a:lnTo>
                    <a:pt x="12407" y="3298"/>
                  </a:lnTo>
                  <a:lnTo>
                    <a:pt x="12041" y="3029"/>
                  </a:lnTo>
                  <a:lnTo>
                    <a:pt x="11675" y="2761"/>
                  </a:lnTo>
                  <a:lnTo>
                    <a:pt x="11308" y="2541"/>
                  </a:lnTo>
                  <a:lnTo>
                    <a:pt x="11748" y="2272"/>
                  </a:lnTo>
                  <a:lnTo>
                    <a:pt x="12187" y="2052"/>
                  </a:lnTo>
                  <a:lnTo>
                    <a:pt x="12554" y="1881"/>
                  </a:lnTo>
                  <a:lnTo>
                    <a:pt x="12920" y="1759"/>
                  </a:lnTo>
                  <a:lnTo>
                    <a:pt x="13213" y="1686"/>
                  </a:lnTo>
                  <a:close/>
                  <a:moveTo>
                    <a:pt x="9721" y="3591"/>
                  </a:moveTo>
                  <a:lnTo>
                    <a:pt x="9794" y="3615"/>
                  </a:lnTo>
                  <a:lnTo>
                    <a:pt x="9916" y="3713"/>
                  </a:lnTo>
                  <a:lnTo>
                    <a:pt x="10014" y="3835"/>
                  </a:lnTo>
                  <a:lnTo>
                    <a:pt x="10038" y="3908"/>
                  </a:lnTo>
                  <a:lnTo>
                    <a:pt x="10038" y="3982"/>
                  </a:lnTo>
                  <a:lnTo>
                    <a:pt x="10038" y="4055"/>
                  </a:lnTo>
                  <a:lnTo>
                    <a:pt x="10014" y="4128"/>
                  </a:lnTo>
                  <a:lnTo>
                    <a:pt x="9916" y="4250"/>
                  </a:lnTo>
                  <a:lnTo>
                    <a:pt x="9794" y="4348"/>
                  </a:lnTo>
                  <a:lnTo>
                    <a:pt x="9721" y="4372"/>
                  </a:lnTo>
                  <a:lnTo>
                    <a:pt x="9574" y="4372"/>
                  </a:lnTo>
                  <a:lnTo>
                    <a:pt x="9501" y="4348"/>
                  </a:lnTo>
                  <a:lnTo>
                    <a:pt x="9379" y="4250"/>
                  </a:lnTo>
                  <a:lnTo>
                    <a:pt x="9281" y="4128"/>
                  </a:lnTo>
                  <a:lnTo>
                    <a:pt x="9257" y="4055"/>
                  </a:lnTo>
                  <a:lnTo>
                    <a:pt x="9257" y="3982"/>
                  </a:lnTo>
                  <a:lnTo>
                    <a:pt x="9257" y="3908"/>
                  </a:lnTo>
                  <a:lnTo>
                    <a:pt x="9281" y="3835"/>
                  </a:lnTo>
                  <a:lnTo>
                    <a:pt x="9379" y="3713"/>
                  </a:lnTo>
                  <a:lnTo>
                    <a:pt x="9501" y="3615"/>
                  </a:lnTo>
                  <a:lnTo>
                    <a:pt x="9574" y="3591"/>
                  </a:lnTo>
                  <a:close/>
                  <a:moveTo>
                    <a:pt x="8182" y="3322"/>
                  </a:moveTo>
                  <a:lnTo>
                    <a:pt x="8304" y="3347"/>
                  </a:lnTo>
                  <a:lnTo>
                    <a:pt x="8402" y="3371"/>
                  </a:lnTo>
                  <a:lnTo>
                    <a:pt x="8500" y="3420"/>
                  </a:lnTo>
                  <a:lnTo>
                    <a:pt x="8597" y="3493"/>
                  </a:lnTo>
                  <a:lnTo>
                    <a:pt x="8671" y="3591"/>
                  </a:lnTo>
                  <a:lnTo>
                    <a:pt x="8719" y="3689"/>
                  </a:lnTo>
                  <a:lnTo>
                    <a:pt x="8768" y="3786"/>
                  </a:lnTo>
                  <a:lnTo>
                    <a:pt x="8768" y="3908"/>
                  </a:lnTo>
                  <a:lnTo>
                    <a:pt x="8768" y="4031"/>
                  </a:lnTo>
                  <a:lnTo>
                    <a:pt x="8719" y="4153"/>
                  </a:lnTo>
                  <a:lnTo>
                    <a:pt x="8671" y="4250"/>
                  </a:lnTo>
                  <a:lnTo>
                    <a:pt x="8597" y="4324"/>
                  </a:lnTo>
                  <a:lnTo>
                    <a:pt x="8500" y="4397"/>
                  </a:lnTo>
                  <a:lnTo>
                    <a:pt x="8402" y="4446"/>
                  </a:lnTo>
                  <a:lnTo>
                    <a:pt x="8304" y="4495"/>
                  </a:lnTo>
                  <a:lnTo>
                    <a:pt x="8060" y="4495"/>
                  </a:lnTo>
                  <a:lnTo>
                    <a:pt x="7962" y="4446"/>
                  </a:lnTo>
                  <a:lnTo>
                    <a:pt x="7865" y="4397"/>
                  </a:lnTo>
                  <a:lnTo>
                    <a:pt x="7767" y="4324"/>
                  </a:lnTo>
                  <a:lnTo>
                    <a:pt x="7694" y="4250"/>
                  </a:lnTo>
                  <a:lnTo>
                    <a:pt x="7645" y="4153"/>
                  </a:lnTo>
                  <a:lnTo>
                    <a:pt x="7596" y="4031"/>
                  </a:lnTo>
                  <a:lnTo>
                    <a:pt x="7596" y="3908"/>
                  </a:lnTo>
                  <a:lnTo>
                    <a:pt x="7596" y="3786"/>
                  </a:lnTo>
                  <a:lnTo>
                    <a:pt x="7645" y="3689"/>
                  </a:lnTo>
                  <a:lnTo>
                    <a:pt x="7694" y="3591"/>
                  </a:lnTo>
                  <a:lnTo>
                    <a:pt x="7767" y="3493"/>
                  </a:lnTo>
                  <a:lnTo>
                    <a:pt x="7865" y="3420"/>
                  </a:lnTo>
                  <a:lnTo>
                    <a:pt x="7962" y="3371"/>
                  </a:lnTo>
                  <a:lnTo>
                    <a:pt x="8060" y="3347"/>
                  </a:lnTo>
                  <a:lnTo>
                    <a:pt x="8182" y="3322"/>
                  </a:lnTo>
                  <a:close/>
                  <a:moveTo>
                    <a:pt x="9086" y="4763"/>
                  </a:moveTo>
                  <a:lnTo>
                    <a:pt x="9159" y="4788"/>
                  </a:lnTo>
                  <a:lnTo>
                    <a:pt x="9281" y="4885"/>
                  </a:lnTo>
                  <a:lnTo>
                    <a:pt x="9354" y="5007"/>
                  </a:lnTo>
                  <a:lnTo>
                    <a:pt x="9379" y="5081"/>
                  </a:lnTo>
                  <a:lnTo>
                    <a:pt x="9379" y="5154"/>
                  </a:lnTo>
                  <a:lnTo>
                    <a:pt x="9379" y="5227"/>
                  </a:lnTo>
                  <a:lnTo>
                    <a:pt x="9354" y="5301"/>
                  </a:lnTo>
                  <a:lnTo>
                    <a:pt x="9281" y="5423"/>
                  </a:lnTo>
                  <a:lnTo>
                    <a:pt x="9159" y="5520"/>
                  </a:lnTo>
                  <a:lnTo>
                    <a:pt x="9086" y="5545"/>
                  </a:lnTo>
                  <a:lnTo>
                    <a:pt x="8915" y="5545"/>
                  </a:lnTo>
                  <a:lnTo>
                    <a:pt x="8842" y="5520"/>
                  </a:lnTo>
                  <a:lnTo>
                    <a:pt x="8719" y="5423"/>
                  </a:lnTo>
                  <a:lnTo>
                    <a:pt x="8646" y="5301"/>
                  </a:lnTo>
                  <a:lnTo>
                    <a:pt x="8622" y="5227"/>
                  </a:lnTo>
                  <a:lnTo>
                    <a:pt x="8597" y="5154"/>
                  </a:lnTo>
                  <a:lnTo>
                    <a:pt x="8622" y="5081"/>
                  </a:lnTo>
                  <a:lnTo>
                    <a:pt x="8646" y="5007"/>
                  </a:lnTo>
                  <a:lnTo>
                    <a:pt x="8719" y="4885"/>
                  </a:lnTo>
                  <a:lnTo>
                    <a:pt x="8842" y="4788"/>
                  </a:lnTo>
                  <a:lnTo>
                    <a:pt x="8915" y="4763"/>
                  </a:lnTo>
                  <a:close/>
                  <a:moveTo>
                    <a:pt x="2540" y="11309"/>
                  </a:moveTo>
                  <a:lnTo>
                    <a:pt x="2760" y="11675"/>
                  </a:lnTo>
                  <a:lnTo>
                    <a:pt x="3029" y="12041"/>
                  </a:lnTo>
                  <a:lnTo>
                    <a:pt x="3298" y="12408"/>
                  </a:lnTo>
                  <a:lnTo>
                    <a:pt x="3615" y="12750"/>
                  </a:lnTo>
                  <a:lnTo>
                    <a:pt x="3908" y="12994"/>
                  </a:lnTo>
                  <a:lnTo>
                    <a:pt x="4177" y="13238"/>
                  </a:lnTo>
                  <a:lnTo>
                    <a:pt x="3762" y="13482"/>
                  </a:lnTo>
                  <a:lnTo>
                    <a:pt x="3371" y="13678"/>
                  </a:lnTo>
                  <a:lnTo>
                    <a:pt x="3029" y="13824"/>
                  </a:lnTo>
                  <a:lnTo>
                    <a:pt x="2687" y="13922"/>
                  </a:lnTo>
                  <a:lnTo>
                    <a:pt x="2418" y="13995"/>
                  </a:lnTo>
                  <a:lnTo>
                    <a:pt x="2174" y="13995"/>
                  </a:lnTo>
                  <a:lnTo>
                    <a:pt x="2076" y="13971"/>
                  </a:lnTo>
                  <a:lnTo>
                    <a:pt x="1979" y="13946"/>
                  </a:lnTo>
                  <a:lnTo>
                    <a:pt x="1905" y="13897"/>
                  </a:lnTo>
                  <a:lnTo>
                    <a:pt x="1832" y="13849"/>
                  </a:lnTo>
                  <a:lnTo>
                    <a:pt x="1759" y="13775"/>
                  </a:lnTo>
                  <a:lnTo>
                    <a:pt x="1734" y="13678"/>
                  </a:lnTo>
                  <a:lnTo>
                    <a:pt x="1686" y="13580"/>
                  </a:lnTo>
                  <a:lnTo>
                    <a:pt x="1686" y="13482"/>
                  </a:lnTo>
                  <a:lnTo>
                    <a:pt x="1686" y="13214"/>
                  </a:lnTo>
                  <a:lnTo>
                    <a:pt x="1759" y="12921"/>
                  </a:lnTo>
                  <a:lnTo>
                    <a:pt x="1881" y="12554"/>
                  </a:lnTo>
                  <a:lnTo>
                    <a:pt x="2052" y="12188"/>
                  </a:lnTo>
                  <a:lnTo>
                    <a:pt x="2272" y="11748"/>
                  </a:lnTo>
                  <a:lnTo>
                    <a:pt x="2540" y="11309"/>
                  </a:lnTo>
                  <a:close/>
                  <a:moveTo>
                    <a:pt x="15362" y="1"/>
                  </a:moveTo>
                  <a:lnTo>
                    <a:pt x="15094" y="25"/>
                  </a:lnTo>
                  <a:lnTo>
                    <a:pt x="14801" y="74"/>
                  </a:lnTo>
                  <a:lnTo>
                    <a:pt x="14483" y="172"/>
                  </a:lnTo>
                  <a:lnTo>
                    <a:pt x="14141" y="294"/>
                  </a:lnTo>
                  <a:lnTo>
                    <a:pt x="13775" y="440"/>
                  </a:lnTo>
                  <a:lnTo>
                    <a:pt x="13384" y="611"/>
                  </a:lnTo>
                  <a:lnTo>
                    <a:pt x="12993" y="831"/>
                  </a:lnTo>
                  <a:lnTo>
                    <a:pt x="12578" y="1051"/>
                  </a:lnTo>
                  <a:lnTo>
                    <a:pt x="11699" y="1613"/>
                  </a:lnTo>
                  <a:lnTo>
                    <a:pt x="10747" y="2272"/>
                  </a:lnTo>
                  <a:lnTo>
                    <a:pt x="10307" y="2101"/>
                  </a:lnTo>
                  <a:lnTo>
                    <a:pt x="9843" y="1955"/>
                  </a:lnTo>
                  <a:lnTo>
                    <a:pt x="9379" y="1857"/>
                  </a:lnTo>
                  <a:lnTo>
                    <a:pt x="8915" y="1784"/>
                  </a:lnTo>
                  <a:lnTo>
                    <a:pt x="8451" y="1735"/>
                  </a:lnTo>
                  <a:lnTo>
                    <a:pt x="7962" y="1735"/>
                  </a:lnTo>
                  <a:lnTo>
                    <a:pt x="7498" y="1784"/>
                  </a:lnTo>
                  <a:lnTo>
                    <a:pt x="7034" y="1832"/>
                  </a:lnTo>
                  <a:lnTo>
                    <a:pt x="6570" y="1930"/>
                  </a:lnTo>
                  <a:lnTo>
                    <a:pt x="6106" y="2077"/>
                  </a:lnTo>
                  <a:lnTo>
                    <a:pt x="5667" y="2248"/>
                  </a:lnTo>
                  <a:lnTo>
                    <a:pt x="5227" y="2443"/>
                  </a:lnTo>
                  <a:lnTo>
                    <a:pt x="4787" y="2687"/>
                  </a:lnTo>
                  <a:lnTo>
                    <a:pt x="4397" y="2980"/>
                  </a:lnTo>
                  <a:lnTo>
                    <a:pt x="4006" y="3273"/>
                  </a:lnTo>
                  <a:lnTo>
                    <a:pt x="3615" y="3615"/>
                  </a:lnTo>
                  <a:lnTo>
                    <a:pt x="3273" y="4006"/>
                  </a:lnTo>
                  <a:lnTo>
                    <a:pt x="2980" y="4397"/>
                  </a:lnTo>
                  <a:lnTo>
                    <a:pt x="2687" y="4788"/>
                  </a:lnTo>
                  <a:lnTo>
                    <a:pt x="2443" y="5227"/>
                  </a:lnTo>
                  <a:lnTo>
                    <a:pt x="2247" y="5667"/>
                  </a:lnTo>
                  <a:lnTo>
                    <a:pt x="2076" y="6107"/>
                  </a:lnTo>
                  <a:lnTo>
                    <a:pt x="1930" y="6571"/>
                  </a:lnTo>
                  <a:lnTo>
                    <a:pt x="1832" y="7035"/>
                  </a:lnTo>
                  <a:lnTo>
                    <a:pt x="1783" y="7499"/>
                  </a:lnTo>
                  <a:lnTo>
                    <a:pt x="1734" y="7963"/>
                  </a:lnTo>
                  <a:lnTo>
                    <a:pt x="1734" y="8451"/>
                  </a:lnTo>
                  <a:lnTo>
                    <a:pt x="1783" y="8915"/>
                  </a:lnTo>
                  <a:lnTo>
                    <a:pt x="1857" y="9379"/>
                  </a:lnTo>
                  <a:lnTo>
                    <a:pt x="1954" y="9843"/>
                  </a:lnTo>
                  <a:lnTo>
                    <a:pt x="2101" y="10307"/>
                  </a:lnTo>
                  <a:lnTo>
                    <a:pt x="2272" y="10747"/>
                  </a:lnTo>
                  <a:lnTo>
                    <a:pt x="1612" y="11699"/>
                  </a:lnTo>
                  <a:lnTo>
                    <a:pt x="1051" y="12579"/>
                  </a:lnTo>
                  <a:lnTo>
                    <a:pt x="831" y="12994"/>
                  </a:lnTo>
                  <a:lnTo>
                    <a:pt x="611" y="13385"/>
                  </a:lnTo>
                  <a:lnTo>
                    <a:pt x="440" y="13775"/>
                  </a:lnTo>
                  <a:lnTo>
                    <a:pt x="293" y="14142"/>
                  </a:lnTo>
                  <a:lnTo>
                    <a:pt x="171" y="14484"/>
                  </a:lnTo>
                  <a:lnTo>
                    <a:pt x="74" y="14801"/>
                  </a:lnTo>
                  <a:lnTo>
                    <a:pt x="25" y="15094"/>
                  </a:lnTo>
                  <a:lnTo>
                    <a:pt x="0" y="15363"/>
                  </a:lnTo>
                  <a:lnTo>
                    <a:pt x="0" y="15583"/>
                  </a:lnTo>
                  <a:lnTo>
                    <a:pt x="49" y="15802"/>
                  </a:lnTo>
                  <a:lnTo>
                    <a:pt x="123" y="15973"/>
                  </a:lnTo>
                  <a:lnTo>
                    <a:pt x="245" y="16120"/>
                  </a:lnTo>
                  <a:lnTo>
                    <a:pt x="342" y="16218"/>
                  </a:lnTo>
                  <a:lnTo>
                    <a:pt x="489" y="16291"/>
                  </a:lnTo>
                  <a:lnTo>
                    <a:pt x="635" y="16340"/>
                  </a:lnTo>
                  <a:lnTo>
                    <a:pt x="806" y="16364"/>
                  </a:lnTo>
                  <a:lnTo>
                    <a:pt x="1173" y="16364"/>
                  </a:lnTo>
                  <a:lnTo>
                    <a:pt x="1393" y="16315"/>
                  </a:lnTo>
                  <a:lnTo>
                    <a:pt x="1637" y="16267"/>
                  </a:lnTo>
                  <a:lnTo>
                    <a:pt x="2150" y="16120"/>
                  </a:lnTo>
                  <a:lnTo>
                    <a:pt x="2711" y="15876"/>
                  </a:lnTo>
                  <a:lnTo>
                    <a:pt x="3322" y="15583"/>
                  </a:lnTo>
                  <a:lnTo>
                    <a:pt x="3957" y="15192"/>
                  </a:lnTo>
                  <a:lnTo>
                    <a:pt x="4665" y="14752"/>
                  </a:lnTo>
                  <a:lnTo>
                    <a:pt x="5373" y="14264"/>
                  </a:lnTo>
                  <a:lnTo>
                    <a:pt x="6131" y="13702"/>
                  </a:lnTo>
                  <a:lnTo>
                    <a:pt x="6912" y="13092"/>
                  </a:lnTo>
                  <a:lnTo>
                    <a:pt x="7718" y="12432"/>
                  </a:lnTo>
                  <a:lnTo>
                    <a:pt x="8524" y="11724"/>
                  </a:lnTo>
                  <a:lnTo>
                    <a:pt x="9330" y="10967"/>
                  </a:lnTo>
                  <a:lnTo>
                    <a:pt x="10160" y="10161"/>
                  </a:lnTo>
                  <a:lnTo>
                    <a:pt x="10966" y="9330"/>
                  </a:lnTo>
                  <a:lnTo>
                    <a:pt x="11723" y="8524"/>
                  </a:lnTo>
                  <a:lnTo>
                    <a:pt x="12432" y="7718"/>
                  </a:lnTo>
                  <a:lnTo>
                    <a:pt x="13091" y="6912"/>
                  </a:lnTo>
                  <a:lnTo>
                    <a:pt x="13702" y="6131"/>
                  </a:lnTo>
                  <a:lnTo>
                    <a:pt x="14263" y="5374"/>
                  </a:lnTo>
                  <a:lnTo>
                    <a:pt x="14752" y="4666"/>
                  </a:lnTo>
                  <a:lnTo>
                    <a:pt x="15192" y="3957"/>
                  </a:lnTo>
                  <a:lnTo>
                    <a:pt x="15582" y="3322"/>
                  </a:lnTo>
                  <a:lnTo>
                    <a:pt x="15875" y="2712"/>
                  </a:lnTo>
                  <a:lnTo>
                    <a:pt x="16120" y="2150"/>
                  </a:lnTo>
                  <a:lnTo>
                    <a:pt x="16266" y="1637"/>
                  </a:lnTo>
                  <a:lnTo>
                    <a:pt x="16315" y="1393"/>
                  </a:lnTo>
                  <a:lnTo>
                    <a:pt x="16364" y="1173"/>
                  </a:lnTo>
                  <a:lnTo>
                    <a:pt x="16364" y="978"/>
                  </a:lnTo>
                  <a:lnTo>
                    <a:pt x="16364" y="807"/>
                  </a:lnTo>
                  <a:lnTo>
                    <a:pt x="16339" y="636"/>
                  </a:lnTo>
                  <a:lnTo>
                    <a:pt x="16291" y="489"/>
                  </a:lnTo>
                  <a:lnTo>
                    <a:pt x="16217" y="343"/>
                  </a:lnTo>
                  <a:lnTo>
                    <a:pt x="16120" y="245"/>
                  </a:lnTo>
                  <a:lnTo>
                    <a:pt x="15973" y="123"/>
                  </a:lnTo>
                  <a:lnTo>
                    <a:pt x="15802" y="50"/>
                  </a:lnTo>
                  <a:lnTo>
                    <a:pt x="15582"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28" name="Google Shape;4028;p36"/>
          <p:cNvGrpSpPr/>
          <p:nvPr/>
        </p:nvGrpSpPr>
        <p:grpSpPr>
          <a:xfrm rot="1057001">
            <a:off x="892483" y="1616446"/>
            <a:ext cx="766645" cy="766759"/>
            <a:chOff x="570875" y="4322250"/>
            <a:chExt cx="443300" cy="443325"/>
          </a:xfrm>
        </p:grpSpPr>
        <p:sp>
          <p:nvSpPr>
            <p:cNvPr id="4029" name="Google Shape;4029;p36"/>
            <p:cNvSpPr/>
            <p:nvPr/>
          </p:nvSpPr>
          <p:spPr>
            <a:xfrm>
              <a:off x="570875" y="4322250"/>
              <a:ext cx="443300" cy="443325"/>
            </a:xfrm>
            <a:custGeom>
              <a:rect b="b" l="l" r="r" t="t"/>
              <a:pathLst>
                <a:path extrusionOk="0" h="17733" w="17732">
                  <a:moveTo>
                    <a:pt x="13091" y="2712"/>
                  </a:moveTo>
                  <a:lnTo>
                    <a:pt x="13286" y="2736"/>
                  </a:lnTo>
                  <a:lnTo>
                    <a:pt x="13506" y="2785"/>
                  </a:lnTo>
                  <a:lnTo>
                    <a:pt x="13702" y="2858"/>
                  </a:lnTo>
                  <a:lnTo>
                    <a:pt x="13873" y="2956"/>
                  </a:lnTo>
                  <a:lnTo>
                    <a:pt x="14068" y="3054"/>
                  </a:lnTo>
                  <a:lnTo>
                    <a:pt x="14239" y="3176"/>
                  </a:lnTo>
                  <a:lnTo>
                    <a:pt x="14410" y="3323"/>
                  </a:lnTo>
                  <a:lnTo>
                    <a:pt x="14556" y="3493"/>
                  </a:lnTo>
                  <a:lnTo>
                    <a:pt x="14679" y="3664"/>
                  </a:lnTo>
                  <a:lnTo>
                    <a:pt x="14776" y="3860"/>
                  </a:lnTo>
                  <a:lnTo>
                    <a:pt x="14874" y="4031"/>
                  </a:lnTo>
                  <a:lnTo>
                    <a:pt x="14947" y="4226"/>
                  </a:lnTo>
                  <a:lnTo>
                    <a:pt x="14996" y="4446"/>
                  </a:lnTo>
                  <a:lnTo>
                    <a:pt x="15021" y="4641"/>
                  </a:lnTo>
                  <a:lnTo>
                    <a:pt x="15021" y="4861"/>
                  </a:lnTo>
                  <a:lnTo>
                    <a:pt x="15021" y="5057"/>
                  </a:lnTo>
                  <a:lnTo>
                    <a:pt x="14996" y="5252"/>
                  </a:lnTo>
                  <a:lnTo>
                    <a:pt x="14947" y="5472"/>
                  </a:lnTo>
                  <a:lnTo>
                    <a:pt x="14874" y="5667"/>
                  </a:lnTo>
                  <a:lnTo>
                    <a:pt x="14776" y="5838"/>
                  </a:lnTo>
                  <a:lnTo>
                    <a:pt x="14679" y="6033"/>
                  </a:lnTo>
                  <a:lnTo>
                    <a:pt x="14556" y="6204"/>
                  </a:lnTo>
                  <a:lnTo>
                    <a:pt x="14410" y="6375"/>
                  </a:lnTo>
                  <a:lnTo>
                    <a:pt x="13433" y="7328"/>
                  </a:lnTo>
                  <a:lnTo>
                    <a:pt x="13311" y="7426"/>
                  </a:lnTo>
                  <a:lnTo>
                    <a:pt x="13189" y="7499"/>
                  </a:lnTo>
                  <a:lnTo>
                    <a:pt x="13042" y="7548"/>
                  </a:lnTo>
                  <a:lnTo>
                    <a:pt x="12871" y="7572"/>
                  </a:lnTo>
                  <a:lnTo>
                    <a:pt x="12725" y="7548"/>
                  </a:lnTo>
                  <a:lnTo>
                    <a:pt x="12578" y="7499"/>
                  </a:lnTo>
                  <a:lnTo>
                    <a:pt x="12456" y="7426"/>
                  </a:lnTo>
                  <a:lnTo>
                    <a:pt x="12334" y="7328"/>
                  </a:lnTo>
                  <a:lnTo>
                    <a:pt x="10405" y="5398"/>
                  </a:lnTo>
                  <a:lnTo>
                    <a:pt x="10307" y="5276"/>
                  </a:lnTo>
                  <a:lnTo>
                    <a:pt x="10234" y="5154"/>
                  </a:lnTo>
                  <a:lnTo>
                    <a:pt x="10185" y="5008"/>
                  </a:lnTo>
                  <a:lnTo>
                    <a:pt x="10160" y="4861"/>
                  </a:lnTo>
                  <a:lnTo>
                    <a:pt x="10185" y="4690"/>
                  </a:lnTo>
                  <a:lnTo>
                    <a:pt x="10234" y="4544"/>
                  </a:lnTo>
                  <a:lnTo>
                    <a:pt x="10307" y="4422"/>
                  </a:lnTo>
                  <a:lnTo>
                    <a:pt x="10405" y="4299"/>
                  </a:lnTo>
                  <a:lnTo>
                    <a:pt x="11357" y="3323"/>
                  </a:lnTo>
                  <a:lnTo>
                    <a:pt x="11528" y="3176"/>
                  </a:lnTo>
                  <a:lnTo>
                    <a:pt x="11699" y="3054"/>
                  </a:lnTo>
                  <a:lnTo>
                    <a:pt x="11894" y="2956"/>
                  </a:lnTo>
                  <a:lnTo>
                    <a:pt x="12065" y="2858"/>
                  </a:lnTo>
                  <a:lnTo>
                    <a:pt x="12261" y="2785"/>
                  </a:lnTo>
                  <a:lnTo>
                    <a:pt x="12481" y="2736"/>
                  </a:lnTo>
                  <a:lnTo>
                    <a:pt x="12676" y="2712"/>
                  </a:lnTo>
                  <a:close/>
                  <a:moveTo>
                    <a:pt x="8377" y="8867"/>
                  </a:moveTo>
                  <a:lnTo>
                    <a:pt x="8475" y="8891"/>
                  </a:lnTo>
                  <a:lnTo>
                    <a:pt x="8548" y="8915"/>
                  </a:lnTo>
                  <a:lnTo>
                    <a:pt x="8646" y="8964"/>
                  </a:lnTo>
                  <a:lnTo>
                    <a:pt x="8719" y="9013"/>
                  </a:lnTo>
                  <a:lnTo>
                    <a:pt x="8768" y="9086"/>
                  </a:lnTo>
                  <a:lnTo>
                    <a:pt x="8817" y="9184"/>
                  </a:lnTo>
                  <a:lnTo>
                    <a:pt x="8841" y="9257"/>
                  </a:lnTo>
                  <a:lnTo>
                    <a:pt x="8866" y="9355"/>
                  </a:lnTo>
                  <a:lnTo>
                    <a:pt x="8841" y="9453"/>
                  </a:lnTo>
                  <a:lnTo>
                    <a:pt x="8817" y="9550"/>
                  </a:lnTo>
                  <a:lnTo>
                    <a:pt x="8768" y="9624"/>
                  </a:lnTo>
                  <a:lnTo>
                    <a:pt x="8719" y="9697"/>
                  </a:lnTo>
                  <a:lnTo>
                    <a:pt x="6179" y="12237"/>
                  </a:lnTo>
                  <a:lnTo>
                    <a:pt x="6106" y="12310"/>
                  </a:lnTo>
                  <a:lnTo>
                    <a:pt x="6033" y="12359"/>
                  </a:lnTo>
                  <a:lnTo>
                    <a:pt x="5935" y="12383"/>
                  </a:lnTo>
                  <a:lnTo>
                    <a:pt x="5740" y="12383"/>
                  </a:lnTo>
                  <a:lnTo>
                    <a:pt x="5642" y="12359"/>
                  </a:lnTo>
                  <a:lnTo>
                    <a:pt x="5569" y="12310"/>
                  </a:lnTo>
                  <a:lnTo>
                    <a:pt x="5496" y="12237"/>
                  </a:lnTo>
                  <a:lnTo>
                    <a:pt x="5422" y="12164"/>
                  </a:lnTo>
                  <a:lnTo>
                    <a:pt x="5373" y="12090"/>
                  </a:lnTo>
                  <a:lnTo>
                    <a:pt x="5349" y="11993"/>
                  </a:lnTo>
                  <a:lnTo>
                    <a:pt x="5349" y="11895"/>
                  </a:lnTo>
                  <a:lnTo>
                    <a:pt x="5349" y="11797"/>
                  </a:lnTo>
                  <a:lnTo>
                    <a:pt x="5373" y="11700"/>
                  </a:lnTo>
                  <a:lnTo>
                    <a:pt x="5422" y="11626"/>
                  </a:lnTo>
                  <a:lnTo>
                    <a:pt x="5496" y="11553"/>
                  </a:lnTo>
                  <a:lnTo>
                    <a:pt x="8036" y="9013"/>
                  </a:lnTo>
                  <a:lnTo>
                    <a:pt x="8109" y="8964"/>
                  </a:lnTo>
                  <a:lnTo>
                    <a:pt x="8182" y="8915"/>
                  </a:lnTo>
                  <a:lnTo>
                    <a:pt x="8280" y="8891"/>
                  </a:lnTo>
                  <a:lnTo>
                    <a:pt x="8377" y="8867"/>
                  </a:lnTo>
                  <a:close/>
                  <a:moveTo>
                    <a:pt x="14825" y="1"/>
                  </a:moveTo>
                  <a:lnTo>
                    <a:pt x="14288" y="25"/>
                  </a:lnTo>
                  <a:lnTo>
                    <a:pt x="13751" y="50"/>
                  </a:lnTo>
                  <a:lnTo>
                    <a:pt x="13213" y="123"/>
                  </a:lnTo>
                  <a:lnTo>
                    <a:pt x="12676" y="245"/>
                  </a:lnTo>
                  <a:lnTo>
                    <a:pt x="12163" y="367"/>
                  </a:lnTo>
                  <a:lnTo>
                    <a:pt x="11675" y="538"/>
                  </a:lnTo>
                  <a:lnTo>
                    <a:pt x="11235" y="758"/>
                  </a:lnTo>
                  <a:lnTo>
                    <a:pt x="11015" y="856"/>
                  </a:lnTo>
                  <a:lnTo>
                    <a:pt x="10844" y="1002"/>
                  </a:lnTo>
                  <a:lnTo>
                    <a:pt x="10649" y="1124"/>
                  </a:lnTo>
                  <a:lnTo>
                    <a:pt x="10502" y="1271"/>
                  </a:lnTo>
                  <a:lnTo>
                    <a:pt x="5544" y="6229"/>
                  </a:lnTo>
                  <a:lnTo>
                    <a:pt x="391" y="6229"/>
                  </a:lnTo>
                  <a:lnTo>
                    <a:pt x="245" y="6253"/>
                  </a:lnTo>
                  <a:lnTo>
                    <a:pt x="147" y="6278"/>
                  </a:lnTo>
                  <a:lnTo>
                    <a:pt x="49" y="6327"/>
                  </a:lnTo>
                  <a:lnTo>
                    <a:pt x="0" y="6400"/>
                  </a:lnTo>
                  <a:lnTo>
                    <a:pt x="0" y="6473"/>
                  </a:lnTo>
                  <a:lnTo>
                    <a:pt x="25" y="6571"/>
                  </a:lnTo>
                  <a:lnTo>
                    <a:pt x="74" y="6668"/>
                  </a:lnTo>
                  <a:lnTo>
                    <a:pt x="171" y="6791"/>
                  </a:lnTo>
                  <a:lnTo>
                    <a:pt x="2589" y="9184"/>
                  </a:lnTo>
                  <a:lnTo>
                    <a:pt x="2272" y="9502"/>
                  </a:lnTo>
                  <a:lnTo>
                    <a:pt x="953" y="9746"/>
                  </a:lnTo>
                  <a:lnTo>
                    <a:pt x="806" y="9795"/>
                  </a:lnTo>
                  <a:lnTo>
                    <a:pt x="684" y="9843"/>
                  </a:lnTo>
                  <a:lnTo>
                    <a:pt x="611" y="9941"/>
                  </a:lnTo>
                  <a:lnTo>
                    <a:pt x="562" y="10014"/>
                  </a:lnTo>
                  <a:lnTo>
                    <a:pt x="562" y="10112"/>
                  </a:lnTo>
                  <a:lnTo>
                    <a:pt x="586" y="10234"/>
                  </a:lnTo>
                  <a:lnTo>
                    <a:pt x="635" y="10332"/>
                  </a:lnTo>
                  <a:lnTo>
                    <a:pt x="733" y="10454"/>
                  </a:lnTo>
                  <a:lnTo>
                    <a:pt x="7278" y="16999"/>
                  </a:lnTo>
                  <a:lnTo>
                    <a:pt x="7401" y="17097"/>
                  </a:lnTo>
                  <a:lnTo>
                    <a:pt x="7498" y="17146"/>
                  </a:lnTo>
                  <a:lnTo>
                    <a:pt x="7620" y="17170"/>
                  </a:lnTo>
                  <a:lnTo>
                    <a:pt x="7718" y="17170"/>
                  </a:lnTo>
                  <a:lnTo>
                    <a:pt x="7791" y="17122"/>
                  </a:lnTo>
                  <a:lnTo>
                    <a:pt x="7889" y="17048"/>
                  </a:lnTo>
                  <a:lnTo>
                    <a:pt x="7938" y="16926"/>
                  </a:lnTo>
                  <a:lnTo>
                    <a:pt x="7987" y="16780"/>
                  </a:lnTo>
                  <a:lnTo>
                    <a:pt x="8231" y="15461"/>
                  </a:lnTo>
                  <a:lnTo>
                    <a:pt x="8548" y="15143"/>
                  </a:lnTo>
                  <a:lnTo>
                    <a:pt x="10942" y="17561"/>
                  </a:lnTo>
                  <a:lnTo>
                    <a:pt x="11064" y="17659"/>
                  </a:lnTo>
                  <a:lnTo>
                    <a:pt x="11162" y="17708"/>
                  </a:lnTo>
                  <a:lnTo>
                    <a:pt x="11259" y="17732"/>
                  </a:lnTo>
                  <a:lnTo>
                    <a:pt x="11333" y="17732"/>
                  </a:lnTo>
                  <a:lnTo>
                    <a:pt x="11406" y="17683"/>
                  </a:lnTo>
                  <a:lnTo>
                    <a:pt x="11455" y="17586"/>
                  </a:lnTo>
                  <a:lnTo>
                    <a:pt x="11479" y="17488"/>
                  </a:lnTo>
                  <a:lnTo>
                    <a:pt x="11504" y="17341"/>
                  </a:lnTo>
                  <a:lnTo>
                    <a:pt x="11504" y="12188"/>
                  </a:lnTo>
                  <a:lnTo>
                    <a:pt x="16461" y="7230"/>
                  </a:lnTo>
                  <a:lnTo>
                    <a:pt x="16608" y="7084"/>
                  </a:lnTo>
                  <a:lnTo>
                    <a:pt x="16730" y="6888"/>
                  </a:lnTo>
                  <a:lnTo>
                    <a:pt x="16877" y="6693"/>
                  </a:lnTo>
                  <a:lnTo>
                    <a:pt x="16974" y="6498"/>
                  </a:lnTo>
                  <a:lnTo>
                    <a:pt x="17194" y="6058"/>
                  </a:lnTo>
                  <a:lnTo>
                    <a:pt x="17365" y="5569"/>
                  </a:lnTo>
                  <a:lnTo>
                    <a:pt x="17487" y="5057"/>
                  </a:lnTo>
                  <a:lnTo>
                    <a:pt x="17609" y="4519"/>
                  </a:lnTo>
                  <a:lnTo>
                    <a:pt x="17683" y="3982"/>
                  </a:lnTo>
                  <a:lnTo>
                    <a:pt x="17707" y="3445"/>
                  </a:lnTo>
                  <a:lnTo>
                    <a:pt x="17731" y="2907"/>
                  </a:lnTo>
                  <a:lnTo>
                    <a:pt x="17731" y="2419"/>
                  </a:lnTo>
                  <a:lnTo>
                    <a:pt x="17707" y="1955"/>
                  </a:lnTo>
                  <a:lnTo>
                    <a:pt x="17658" y="1515"/>
                  </a:lnTo>
                  <a:lnTo>
                    <a:pt x="17585" y="1149"/>
                  </a:lnTo>
                  <a:lnTo>
                    <a:pt x="17512" y="831"/>
                  </a:lnTo>
                  <a:lnTo>
                    <a:pt x="17414" y="587"/>
                  </a:lnTo>
                  <a:lnTo>
                    <a:pt x="17341" y="489"/>
                  </a:lnTo>
                  <a:lnTo>
                    <a:pt x="17292" y="441"/>
                  </a:lnTo>
                  <a:lnTo>
                    <a:pt x="17243" y="392"/>
                  </a:lnTo>
                  <a:lnTo>
                    <a:pt x="17145" y="318"/>
                  </a:lnTo>
                  <a:lnTo>
                    <a:pt x="16901" y="221"/>
                  </a:lnTo>
                  <a:lnTo>
                    <a:pt x="16584" y="148"/>
                  </a:lnTo>
                  <a:lnTo>
                    <a:pt x="16217" y="74"/>
                  </a:lnTo>
                  <a:lnTo>
                    <a:pt x="15778" y="25"/>
                  </a:lnTo>
                  <a:lnTo>
                    <a:pt x="15314"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0" name="Google Shape;4030;p36"/>
            <p:cNvSpPr/>
            <p:nvPr/>
          </p:nvSpPr>
          <p:spPr>
            <a:xfrm>
              <a:off x="597725" y="4665400"/>
              <a:ext cx="73300" cy="73300"/>
            </a:xfrm>
            <a:custGeom>
              <a:rect b="b" l="l" r="r" t="t"/>
              <a:pathLst>
                <a:path extrusionOk="0" h="2932" w="2932">
                  <a:moveTo>
                    <a:pt x="2028" y="1"/>
                  </a:moveTo>
                  <a:lnTo>
                    <a:pt x="1857" y="25"/>
                  </a:lnTo>
                  <a:lnTo>
                    <a:pt x="1686" y="74"/>
                  </a:lnTo>
                  <a:lnTo>
                    <a:pt x="1515" y="147"/>
                  </a:lnTo>
                  <a:lnTo>
                    <a:pt x="1369" y="269"/>
                  </a:lnTo>
                  <a:lnTo>
                    <a:pt x="1222" y="489"/>
                  </a:lnTo>
                  <a:lnTo>
                    <a:pt x="1002" y="831"/>
                  </a:lnTo>
                  <a:lnTo>
                    <a:pt x="563" y="1735"/>
                  </a:lnTo>
                  <a:lnTo>
                    <a:pt x="172" y="2565"/>
                  </a:lnTo>
                  <a:lnTo>
                    <a:pt x="1" y="2932"/>
                  </a:lnTo>
                  <a:lnTo>
                    <a:pt x="1" y="2932"/>
                  </a:lnTo>
                  <a:lnTo>
                    <a:pt x="367" y="2761"/>
                  </a:lnTo>
                  <a:lnTo>
                    <a:pt x="1198" y="2370"/>
                  </a:lnTo>
                  <a:lnTo>
                    <a:pt x="2101" y="1930"/>
                  </a:lnTo>
                  <a:lnTo>
                    <a:pt x="2443" y="1710"/>
                  </a:lnTo>
                  <a:lnTo>
                    <a:pt x="2663" y="1564"/>
                  </a:lnTo>
                  <a:lnTo>
                    <a:pt x="2785" y="1417"/>
                  </a:lnTo>
                  <a:lnTo>
                    <a:pt x="2858" y="1246"/>
                  </a:lnTo>
                  <a:lnTo>
                    <a:pt x="2907" y="1075"/>
                  </a:lnTo>
                  <a:lnTo>
                    <a:pt x="2932" y="904"/>
                  </a:lnTo>
                  <a:lnTo>
                    <a:pt x="2907" y="733"/>
                  </a:lnTo>
                  <a:lnTo>
                    <a:pt x="2858" y="562"/>
                  </a:lnTo>
                  <a:lnTo>
                    <a:pt x="2785" y="416"/>
                  </a:lnTo>
                  <a:lnTo>
                    <a:pt x="2663" y="269"/>
                  </a:lnTo>
                  <a:lnTo>
                    <a:pt x="2517" y="147"/>
                  </a:lnTo>
                  <a:lnTo>
                    <a:pt x="2370" y="74"/>
                  </a:lnTo>
                  <a:lnTo>
                    <a:pt x="2199" y="25"/>
                  </a:lnTo>
                  <a:lnTo>
                    <a:pt x="2028"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1" name="Google Shape;4031;p36"/>
            <p:cNvSpPr/>
            <p:nvPr/>
          </p:nvSpPr>
          <p:spPr>
            <a:xfrm>
              <a:off x="654525" y="4708150"/>
              <a:ext cx="47025" cy="47025"/>
            </a:xfrm>
            <a:custGeom>
              <a:rect b="b" l="l" r="r" t="t"/>
              <a:pathLst>
                <a:path extrusionOk="0" h="1881" w="1881">
                  <a:moveTo>
                    <a:pt x="1124" y="0"/>
                  </a:moveTo>
                  <a:lnTo>
                    <a:pt x="977" y="25"/>
                  </a:lnTo>
                  <a:lnTo>
                    <a:pt x="831" y="74"/>
                  </a:lnTo>
                  <a:lnTo>
                    <a:pt x="709" y="147"/>
                  </a:lnTo>
                  <a:lnTo>
                    <a:pt x="586" y="245"/>
                  </a:lnTo>
                  <a:lnTo>
                    <a:pt x="464" y="391"/>
                  </a:lnTo>
                  <a:lnTo>
                    <a:pt x="367" y="611"/>
                  </a:lnTo>
                  <a:lnTo>
                    <a:pt x="269" y="880"/>
                  </a:lnTo>
                  <a:lnTo>
                    <a:pt x="171" y="1173"/>
                  </a:lnTo>
                  <a:lnTo>
                    <a:pt x="49" y="1686"/>
                  </a:lnTo>
                  <a:lnTo>
                    <a:pt x="0" y="1881"/>
                  </a:lnTo>
                  <a:lnTo>
                    <a:pt x="0" y="1881"/>
                  </a:lnTo>
                  <a:lnTo>
                    <a:pt x="220" y="1857"/>
                  </a:lnTo>
                  <a:lnTo>
                    <a:pt x="733" y="1710"/>
                  </a:lnTo>
                  <a:lnTo>
                    <a:pt x="1002" y="1637"/>
                  </a:lnTo>
                  <a:lnTo>
                    <a:pt x="1270" y="1539"/>
                  </a:lnTo>
                  <a:lnTo>
                    <a:pt x="1515" y="1417"/>
                  </a:lnTo>
                  <a:lnTo>
                    <a:pt x="1661" y="1319"/>
                  </a:lnTo>
                  <a:lnTo>
                    <a:pt x="1759" y="1197"/>
                  </a:lnTo>
                  <a:lnTo>
                    <a:pt x="1832" y="1051"/>
                  </a:lnTo>
                  <a:lnTo>
                    <a:pt x="1881" y="928"/>
                  </a:lnTo>
                  <a:lnTo>
                    <a:pt x="1881" y="782"/>
                  </a:lnTo>
                  <a:lnTo>
                    <a:pt x="1881" y="635"/>
                  </a:lnTo>
                  <a:lnTo>
                    <a:pt x="1832" y="489"/>
                  </a:lnTo>
                  <a:lnTo>
                    <a:pt x="1759" y="367"/>
                  </a:lnTo>
                  <a:lnTo>
                    <a:pt x="1661" y="245"/>
                  </a:lnTo>
                  <a:lnTo>
                    <a:pt x="1539" y="147"/>
                  </a:lnTo>
                  <a:lnTo>
                    <a:pt x="1417" y="74"/>
                  </a:lnTo>
                  <a:lnTo>
                    <a:pt x="1270" y="25"/>
                  </a:lnTo>
                  <a:lnTo>
                    <a:pt x="1124"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2" name="Google Shape;4032;p36"/>
            <p:cNvSpPr/>
            <p:nvPr/>
          </p:nvSpPr>
          <p:spPr>
            <a:xfrm>
              <a:off x="581250" y="4634875"/>
              <a:ext cx="47050" cy="47050"/>
            </a:xfrm>
            <a:custGeom>
              <a:rect b="b" l="l" r="r" t="t"/>
              <a:pathLst>
                <a:path extrusionOk="0" h="1882" w="1882">
                  <a:moveTo>
                    <a:pt x="953" y="1"/>
                  </a:moveTo>
                  <a:lnTo>
                    <a:pt x="831" y="49"/>
                  </a:lnTo>
                  <a:lnTo>
                    <a:pt x="684" y="123"/>
                  </a:lnTo>
                  <a:lnTo>
                    <a:pt x="562" y="220"/>
                  </a:lnTo>
                  <a:lnTo>
                    <a:pt x="465" y="367"/>
                  </a:lnTo>
                  <a:lnTo>
                    <a:pt x="342" y="611"/>
                  </a:lnTo>
                  <a:lnTo>
                    <a:pt x="245" y="880"/>
                  </a:lnTo>
                  <a:lnTo>
                    <a:pt x="171" y="1148"/>
                  </a:lnTo>
                  <a:lnTo>
                    <a:pt x="25" y="1661"/>
                  </a:lnTo>
                  <a:lnTo>
                    <a:pt x="1" y="1881"/>
                  </a:lnTo>
                  <a:lnTo>
                    <a:pt x="196" y="1832"/>
                  </a:lnTo>
                  <a:lnTo>
                    <a:pt x="709" y="1710"/>
                  </a:lnTo>
                  <a:lnTo>
                    <a:pt x="1002" y="1613"/>
                  </a:lnTo>
                  <a:lnTo>
                    <a:pt x="1271" y="1515"/>
                  </a:lnTo>
                  <a:lnTo>
                    <a:pt x="1490" y="1417"/>
                  </a:lnTo>
                  <a:lnTo>
                    <a:pt x="1637" y="1295"/>
                  </a:lnTo>
                  <a:lnTo>
                    <a:pt x="1735" y="1173"/>
                  </a:lnTo>
                  <a:lnTo>
                    <a:pt x="1808" y="1051"/>
                  </a:lnTo>
                  <a:lnTo>
                    <a:pt x="1857" y="904"/>
                  </a:lnTo>
                  <a:lnTo>
                    <a:pt x="1881" y="758"/>
                  </a:lnTo>
                  <a:lnTo>
                    <a:pt x="1857" y="611"/>
                  </a:lnTo>
                  <a:lnTo>
                    <a:pt x="1808" y="465"/>
                  </a:lnTo>
                  <a:lnTo>
                    <a:pt x="1735" y="343"/>
                  </a:lnTo>
                  <a:lnTo>
                    <a:pt x="1637" y="220"/>
                  </a:lnTo>
                  <a:lnTo>
                    <a:pt x="1515" y="123"/>
                  </a:lnTo>
                  <a:lnTo>
                    <a:pt x="1393" y="49"/>
                  </a:lnTo>
                  <a:lnTo>
                    <a:pt x="124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33" name="Google Shape;4033;p36"/>
          <p:cNvSpPr/>
          <p:nvPr/>
        </p:nvSpPr>
        <p:spPr>
          <a:xfrm rot="2466991">
            <a:off x="978868" y="928441"/>
            <a:ext cx="376301" cy="359305"/>
          </a:xfrm>
          <a:custGeom>
            <a:rect b="b" l="l" r="r" t="t"/>
            <a:pathLst>
              <a:path extrusionOk="0" h="14460" w="15144">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4" name="Google Shape;4034;p36"/>
          <p:cNvSpPr/>
          <p:nvPr/>
        </p:nvSpPr>
        <p:spPr>
          <a:xfrm rot="-1609377">
            <a:off x="1529232" y="1154513"/>
            <a:ext cx="270839" cy="258606"/>
          </a:xfrm>
          <a:custGeom>
            <a:rect b="b" l="l" r="r" t="t"/>
            <a:pathLst>
              <a:path extrusionOk="0" h="14460" w="15144">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5" name="Google Shape;4035;p36"/>
          <p:cNvSpPr/>
          <p:nvPr/>
        </p:nvSpPr>
        <p:spPr>
          <a:xfrm rot="2925705">
            <a:off x="3171263" y="1359369"/>
            <a:ext cx="202799" cy="193640"/>
          </a:xfrm>
          <a:custGeom>
            <a:rect b="b" l="l" r="r" t="t"/>
            <a:pathLst>
              <a:path extrusionOk="0" h="14460" w="15144">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6" name="Google Shape;4036;p36"/>
          <p:cNvSpPr/>
          <p:nvPr/>
        </p:nvSpPr>
        <p:spPr>
          <a:xfrm rot="-1609197">
            <a:off x="2135091" y="394613"/>
            <a:ext cx="182676" cy="174425"/>
          </a:xfrm>
          <a:custGeom>
            <a:rect b="b" l="l" r="r" t="t"/>
            <a:pathLst>
              <a:path extrusionOk="0" h="14460" w="15144">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7" name="Google Shape;4037;p36"/>
          <p:cNvSpPr txBox="1"/>
          <p:nvPr>
            <p:ph idx="12" type="sldNum"/>
          </p:nvPr>
        </p:nvSpPr>
        <p:spPr>
          <a:xfrm>
            <a:off x="91531" y="4720201"/>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41" name="Shape 4041"/>
        <p:cNvGrpSpPr/>
        <p:nvPr/>
      </p:nvGrpSpPr>
      <p:grpSpPr>
        <a:xfrm>
          <a:off x="0" y="0"/>
          <a:ext cx="0" cy="0"/>
          <a:chOff x="0" y="0"/>
          <a:chExt cx="0" cy="0"/>
        </a:xfrm>
      </p:grpSpPr>
      <p:sp>
        <p:nvSpPr>
          <p:cNvPr id="4042" name="Google Shape;4042;p37"/>
          <p:cNvSpPr txBox="1"/>
          <p:nvPr>
            <p:ph type="title"/>
          </p:nvPr>
        </p:nvSpPr>
        <p:spPr>
          <a:xfrm>
            <a:off x="377125" y="520300"/>
            <a:ext cx="7688700" cy="535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
              <a:t>Why PSP Net </a:t>
            </a:r>
            <a:r>
              <a:rPr lang="en" sz="1400">
                <a:solidFill>
                  <a:srgbClr val="0B87A1"/>
                </a:solidFill>
              </a:rPr>
              <a:t> </a:t>
            </a:r>
            <a:r>
              <a:rPr lang="en" sz="1400">
                <a:solidFill>
                  <a:srgbClr val="0B87A1"/>
                </a:solidFill>
                <a:highlight>
                  <a:srgbClr val="FFFFFF"/>
                </a:highlight>
              </a:rPr>
              <a:t>(Pyramid Scene Parsing Network) </a:t>
            </a:r>
            <a:endParaRPr sz="1400">
              <a:solidFill>
                <a:srgbClr val="0B87A1"/>
              </a:solidFill>
            </a:endParaRPr>
          </a:p>
        </p:txBody>
      </p:sp>
      <p:sp>
        <p:nvSpPr>
          <p:cNvPr id="4043" name="Google Shape;4043;p37"/>
          <p:cNvSpPr txBox="1"/>
          <p:nvPr>
            <p:ph idx="1" type="body"/>
          </p:nvPr>
        </p:nvSpPr>
        <p:spPr>
          <a:xfrm>
            <a:off x="377125" y="943075"/>
            <a:ext cx="7688700" cy="3912600"/>
          </a:xfrm>
          <a:prstGeom prst="rect">
            <a:avLst/>
          </a:prstGeom>
          <a:ln>
            <a:noFill/>
          </a:ln>
        </p:spPr>
        <p:txBody>
          <a:bodyPr anchorCtr="0" anchor="t" bIns="91425" lIns="91425" spcFirstLastPara="1" rIns="91425" wrap="square" tIns="91425">
            <a:noAutofit/>
          </a:bodyPr>
          <a:lstStyle/>
          <a:p>
            <a:pPr indent="0" lvl="0" marL="0" rtl="0" algn="l">
              <a:lnSpc>
                <a:spcPct val="150000"/>
              </a:lnSpc>
              <a:spcBef>
                <a:spcPts val="600"/>
              </a:spcBef>
              <a:spcAft>
                <a:spcPts val="0"/>
              </a:spcAft>
              <a:buNone/>
            </a:pPr>
            <a:r>
              <a:rPr lang="en" sz="1500">
                <a:solidFill>
                  <a:srgbClr val="4A4A4A"/>
                </a:solidFill>
                <a:highlight>
                  <a:srgbClr val="FFFFFF"/>
                </a:highlight>
              </a:rPr>
              <a:t>Detects not just the object but also the </a:t>
            </a:r>
            <a:r>
              <a:rPr b="1" i="1" lang="en" sz="1500">
                <a:solidFill>
                  <a:srgbClr val="4A4A4A"/>
                </a:solidFill>
                <a:highlight>
                  <a:srgbClr val="FFFFFF"/>
                </a:highlight>
              </a:rPr>
              <a:t>“outline”</a:t>
            </a:r>
            <a:r>
              <a:rPr lang="en" sz="1500">
                <a:solidFill>
                  <a:srgbClr val="4A4A4A"/>
                </a:solidFill>
                <a:highlight>
                  <a:srgbClr val="FFFFFF"/>
                </a:highlight>
              </a:rPr>
              <a:t> of object </a:t>
            </a:r>
            <a:r>
              <a:rPr lang="en" sz="1500">
                <a:solidFill>
                  <a:srgbClr val="4A4A4A"/>
                </a:solidFill>
                <a:highlight>
                  <a:srgbClr val="FFFFFF"/>
                </a:highlight>
              </a:rPr>
              <a:t>by considering the context of the entire scene</a:t>
            </a:r>
            <a:endParaRPr sz="600">
              <a:solidFill>
                <a:srgbClr val="4A4A4A"/>
              </a:solidFill>
              <a:highlight>
                <a:srgbClr val="FFFFFF"/>
              </a:highlight>
            </a:endParaRPr>
          </a:p>
          <a:p>
            <a:pPr indent="0" lvl="0" marL="0" rtl="0" algn="l">
              <a:lnSpc>
                <a:spcPct val="150000"/>
              </a:lnSpc>
              <a:spcBef>
                <a:spcPts val="600"/>
              </a:spcBef>
              <a:spcAft>
                <a:spcPts val="0"/>
              </a:spcAft>
              <a:buNone/>
            </a:pPr>
            <a:r>
              <a:rPr b="1" lang="en" sz="1500">
                <a:solidFill>
                  <a:srgbClr val="4A4A4A"/>
                </a:solidFill>
                <a:highlight>
                  <a:srgbClr val="FFFFFF"/>
                </a:highlight>
              </a:rPr>
              <a:t>How good is this model?</a:t>
            </a:r>
            <a:endParaRPr b="1" sz="1500">
              <a:solidFill>
                <a:srgbClr val="4A4A4A"/>
              </a:solidFill>
              <a:highlight>
                <a:srgbClr val="FFFFFF"/>
              </a:highlight>
            </a:endParaRPr>
          </a:p>
          <a:p>
            <a:pPr indent="-323850" lvl="0" marL="457200" rtl="0" algn="l">
              <a:lnSpc>
                <a:spcPct val="150000"/>
              </a:lnSpc>
              <a:spcBef>
                <a:spcPts val="600"/>
              </a:spcBef>
              <a:spcAft>
                <a:spcPts val="0"/>
              </a:spcAft>
              <a:buClr>
                <a:srgbClr val="4A4A4A"/>
              </a:buClr>
              <a:buSzPts val="1500"/>
              <a:buChar char="❏"/>
            </a:pPr>
            <a:r>
              <a:rPr lang="en" sz="1500">
                <a:solidFill>
                  <a:srgbClr val="4A4A4A"/>
                </a:solidFill>
                <a:highlight>
                  <a:srgbClr val="FFFFFF"/>
                </a:highlight>
              </a:rPr>
              <a:t>Provides a superior framework for pixel-level prediction tasks. </a:t>
            </a:r>
            <a:endParaRPr sz="1500">
              <a:solidFill>
                <a:srgbClr val="4A4A4A"/>
              </a:solidFill>
              <a:highlight>
                <a:srgbClr val="FFFFFF"/>
              </a:highlight>
            </a:endParaRPr>
          </a:p>
          <a:p>
            <a:pPr indent="-323850" lvl="0" marL="457200" rtl="0" algn="l">
              <a:lnSpc>
                <a:spcPct val="150000"/>
              </a:lnSpc>
              <a:spcBef>
                <a:spcPts val="0"/>
              </a:spcBef>
              <a:spcAft>
                <a:spcPts val="0"/>
              </a:spcAft>
              <a:buClr>
                <a:srgbClr val="4A4A4A"/>
              </a:buClr>
              <a:buSzPts val="1500"/>
              <a:buChar char="❏"/>
            </a:pPr>
            <a:r>
              <a:rPr lang="en" sz="1500">
                <a:solidFill>
                  <a:srgbClr val="4A4A4A"/>
                </a:solidFill>
                <a:highlight>
                  <a:srgbClr val="FFFFFF"/>
                </a:highlight>
              </a:rPr>
              <a:t>Cityscapes - 80.2%  Accuracy</a:t>
            </a:r>
            <a:endParaRPr sz="1500">
              <a:solidFill>
                <a:srgbClr val="4A4A4A"/>
              </a:solidFill>
              <a:highlight>
                <a:srgbClr val="FFFFFF"/>
              </a:highlight>
            </a:endParaRPr>
          </a:p>
          <a:p>
            <a:pPr indent="-323850" lvl="0" marL="457200" rtl="0" algn="l">
              <a:lnSpc>
                <a:spcPct val="150000"/>
              </a:lnSpc>
              <a:spcBef>
                <a:spcPts val="0"/>
              </a:spcBef>
              <a:spcAft>
                <a:spcPts val="0"/>
              </a:spcAft>
              <a:buClr>
                <a:srgbClr val="4A4A4A"/>
              </a:buClr>
              <a:buSzPts val="1500"/>
              <a:buChar char="❏"/>
            </a:pPr>
            <a:r>
              <a:rPr lang="en" sz="1500">
                <a:solidFill>
                  <a:srgbClr val="4A4A4A"/>
                </a:solidFill>
                <a:highlight>
                  <a:srgbClr val="FFFFFF"/>
                </a:highlight>
              </a:rPr>
              <a:t>PASCAL VOC -  85.4% Accuracy</a:t>
            </a:r>
            <a:endParaRPr b="1" sz="1500">
              <a:solidFill>
                <a:srgbClr val="4A4A4A"/>
              </a:solidFill>
              <a:highlight>
                <a:srgbClr val="FFFFFF"/>
              </a:highlight>
            </a:endParaRPr>
          </a:p>
          <a:p>
            <a:pPr indent="0" lvl="0" marL="0" rtl="0" algn="l">
              <a:lnSpc>
                <a:spcPct val="150000"/>
              </a:lnSpc>
              <a:spcBef>
                <a:spcPts val="600"/>
              </a:spcBef>
              <a:spcAft>
                <a:spcPts val="0"/>
              </a:spcAft>
              <a:buNone/>
            </a:pPr>
            <a:r>
              <a:rPr b="1" lang="en" sz="1500">
                <a:solidFill>
                  <a:srgbClr val="4A4A4A"/>
                </a:solidFill>
                <a:highlight>
                  <a:srgbClr val="FFFFFF"/>
                </a:highlight>
              </a:rPr>
              <a:t>Why?</a:t>
            </a:r>
            <a:endParaRPr b="1" sz="1500">
              <a:solidFill>
                <a:srgbClr val="4A4A4A"/>
              </a:solidFill>
              <a:highlight>
                <a:srgbClr val="FFFFFF"/>
              </a:highlight>
            </a:endParaRPr>
          </a:p>
          <a:p>
            <a:pPr indent="-323850" lvl="0" marL="457200" rtl="0" algn="l">
              <a:lnSpc>
                <a:spcPct val="150000"/>
              </a:lnSpc>
              <a:spcBef>
                <a:spcPts val="600"/>
              </a:spcBef>
              <a:spcAft>
                <a:spcPts val="0"/>
              </a:spcAft>
              <a:buClr>
                <a:srgbClr val="4A4A4A"/>
              </a:buClr>
              <a:buSzPts val="1500"/>
              <a:buChar char="❏"/>
            </a:pPr>
            <a:r>
              <a:rPr lang="en" sz="1500">
                <a:solidFill>
                  <a:srgbClr val="4A4A4A"/>
                </a:solidFill>
                <a:highlight>
                  <a:srgbClr val="FFFFFF"/>
                </a:highlight>
              </a:rPr>
              <a:t>State-of-the-art Image classification uses FCN + Average Pooling </a:t>
            </a:r>
            <a:endParaRPr sz="1500">
              <a:solidFill>
                <a:srgbClr val="4A4A4A"/>
              </a:solidFill>
              <a:highlight>
                <a:srgbClr val="FFFFFF"/>
              </a:highlight>
            </a:endParaRPr>
          </a:p>
          <a:p>
            <a:pPr indent="-323850" lvl="0" marL="457200" rtl="0" algn="l">
              <a:lnSpc>
                <a:spcPct val="150000"/>
              </a:lnSpc>
              <a:spcBef>
                <a:spcPts val="0"/>
              </a:spcBef>
              <a:spcAft>
                <a:spcPts val="0"/>
              </a:spcAft>
              <a:buClr>
                <a:srgbClr val="4A4A4A"/>
              </a:buClr>
              <a:buSzPts val="1500"/>
              <a:buChar char="❏"/>
            </a:pPr>
            <a:r>
              <a:rPr lang="en" sz="1500">
                <a:solidFill>
                  <a:srgbClr val="4A4A4A"/>
                </a:solidFill>
                <a:highlight>
                  <a:srgbClr val="FFFFFF"/>
                </a:highlight>
              </a:rPr>
              <a:t>Classical scene understanding uses Spatial Pyramid Matching</a:t>
            </a:r>
            <a:endParaRPr sz="1500">
              <a:solidFill>
                <a:srgbClr val="4A4A4A"/>
              </a:solidFill>
              <a:highlight>
                <a:srgbClr val="FFFFFF"/>
              </a:highlight>
            </a:endParaRPr>
          </a:p>
          <a:p>
            <a:pPr indent="0" lvl="0" marL="0" rtl="0" algn="l">
              <a:lnSpc>
                <a:spcPct val="150000"/>
              </a:lnSpc>
              <a:spcBef>
                <a:spcPts val="600"/>
              </a:spcBef>
              <a:spcAft>
                <a:spcPts val="0"/>
              </a:spcAft>
              <a:buNone/>
            </a:pPr>
            <a:r>
              <a:rPr lang="en" sz="1500">
                <a:solidFill>
                  <a:srgbClr val="4A4A4A"/>
                </a:solidFill>
                <a:highlight>
                  <a:srgbClr val="FFFFFF"/>
                </a:highlight>
              </a:rPr>
              <a:t> For better scene recognition PSP net uses both FCN + Spatial Pyramid Matching Pooling</a:t>
            </a:r>
            <a:endParaRPr b="1" sz="1500">
              <a:solidFill>
                <a:srgbClr val="4A4A4A"/>
              </a:solidFill>
              <a:highlight>
                <a:srgbClr val="FFFFFF"/>
              </a:highlight>
            </a:endParaRPr>
          </a:p>
          <a:p>
            <a:pPr indent="0" lvl="0" marL="0" rtl="0" algn="l">
              <a:lnSpc>
                <a:spcPct val="142850"/>
              </a:lnSpc>
              <a:spcBef>
                <a:spcPts val="600"/>
              </a:spcBef>
              <a:spcAft>
                <a:spcPts val="0"/>
              </a:spcAft>
              <a:buNone/>
            </a:pPr>
            <a:r>
              <a:t/>
            </a:r>
            <a:endParaRPr b="1" sz="1300">
              <a:solidFill>
                <a:srgbClr val="4A4A4A"/>
              </a:solidFill>
              <a:highlight>
                <a:srgbClr val="FFFFFF"/>
              </a:highlight>
            </a:endParaRPr>
          </a:p>
          <a:p>
            <a:pPr indent="0" lvl="0" marL="0" rtl="0" algn="l">
              <a:lnSpc>
                <a:spcPct val="142850"/>
              </a:lnSpc>
              <a:spcBef>
                <a:spcPts val="600"/>
              </a:spcBef>
              <a:spcAft>
                <a:spcPts val="0"/>
              </a:spcAft>
              <a:buNone/>
            </a:pPr>
            <a:r>
              <a:t/>
            </a:r>
            <a:endParaRPr sz="1200">
              <a:solidFill>
                <a:srgbClr val="303030"/>
              </a:solidFill>
              <a:highlight>
                <a:srgbClr val="FFFFFF"/>
              </a:highlight>
              <a:latin typeface="Georgia"/>
              <a:ea typeface="Georgia"/>
              <a:cs typeface="Georgia"/>
              <a:sym typeface="Georgia"/>
            </a:endParaRPr>
          </a:p>
          <a:p>
            <a:pPr indent="0" lvl="0" marL="0" rtl="0" algn="l">
              <a:lnSpc>
                <a:spcPct val="142850"/>
              </a:lnSpc>
              <a:spcBef>
                <a:spcPts val="1100"/>
              </a:spcBef>
              <a:spcAft>
                <a:spcPts val="0"/>
              </a:spcAft>
              <a:buNone/>
            </a:pPr>
            <a:r>
              <a:t/>
            </a:r>
            <a:endParaRPr sz="1300">
              <a:solidFill>
                <a:srgbClr val="4A4A4A"/>
              </a:solidFill>
            </a:endParaRPr>
          </a:p>
          <a:p>
            <a:pPr indent="0" lvl="0" marL="0" rtl="0" algn="l">
              <a:lnSpc>
                <a:spcPct val="142850"/>
              </a:lnSpc>
              <a:spcBef>
                <a:spcPts val="1100"/>
              </a:spcBef>
              <a:spcAft>
                <a:spcPts val="0"/>
              </a:spcAft>
              <a:buNone/>
            </a:pPr>
            <a:r>
              <a:t/>
            </a:r>
            <a:endParaRPr sz="1300">
              <a:solidFill>
                <a:srgbClr val="4A4A4A"/>
              </a:solidFill>
            </a:endParaRPr>
          </a:p>
          <a:p>
            <a:pPr indent="0" lvl="0" marL="0" rtl="0" algn="l">
              <a:lnSpc>
                <a:spcPct val="142850"/>
              </a:lnSpc>
              <a:spcBef>
                <a:spcPts val="1100"/>
              </a:spcBef>
              <a:spcAft>
                <a:spcPts val="0"/>
              </a:spcAft>
              <a:buClr>
                <a:schemeClr val="dk1"/>
              </a:buClr>
              <a:buSzPts val="1100"/>
              <a:buFont typeface="Arial"/>
              <a:buNone/>
            </a:pPr>
            <a:r>
              <a:t/>
            </a:r>
            <a:endParaRPr sz="1300">
              <a:solidFill>
                <a:srgbClr val="4A4A4A"/>
              </a:solidFill>
            </a:endParaRPr>
          </a:p>
          <a:p>
            <a:pPr indent="0" lvl="0" marL="0" rtl="0" algn="l">
              <a:spcBef>
                <a:spcPts val="1100"/>
              </a:spcBef>
              <a:spcAft>
                <a:spcPts val="0"/>
              </a:spcAft>
              <a:buNone/>
            </a:pPr>
            <a:r>
              <a:t/>
            </a:r>
            <a:endParaRPr sz="1300">
              <a:solidFill>
                <a:srgbClr val="4A4A4A"/>
              </a:solidFill>
              <a:highlight>
                <a:srgbClr val="FFFFFF"/>
              </a:highlight>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47" name="Shape 4047"/>
        <p:cNvGrpSpPr/>
        <p:nvPr/>
      </p:nvGrpSpPr>
      <p:grpSpPr>
        <a:xfrm>
          <a:off x="0" y="0"/>
          <a:ext cx="0" cy="0"/>
          <a:chOff x="0" y="0"/>
          <a:chExt cx="0" cy="0"/>
        </a:xfrm>
      </p:grpSpPr>
      <p:sp>
        <p:nvSpPr>
          <p:cNvPr id="4048" name="Google Shape;4048;p38"/>
          <p:cNvSpPr txBox="1"/>
          <p:nvPr/>
        </p:nvSpPr>
        <p:spPr>
          <a:xfrm>
            <a:off x="523525" y="274850"/>
            <a:ext cx="7800300" cy="60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4400">
                <a:solidFill>
                  <a:srgbClr val="0B87A1"/>
                </a:solidFill>
                <a:latin typeface="Titillium Web"/>
                <a:ea typeface="Titillium Web"/>
                <a:cs typeface="Titillium Web"/>
                <a:sym typeface="Titillium Web"/>
              </a:rPr>
              <a:t>PSP </a:t>
            </a:r>
            <a:r>
              <a:rPr lang="en" sz="4400">
                <a:solidFill>
                  <a:srgbClr val="0B87A1"/>
                </a:solidFill>
                <a:latin typeface="Titillium Web"/>
                <a:ea typeface="Titillium Web"/>
                <a:cs typeface="Titillium Web"/>
                <a:sym typeface="Titillium Web"/>
              </a:rPr>
              <a:t>Net Performance</a:t>
            </a:r>
            <a:endParaRPr/>
          </a:p>
        </p:txBody>
      </p:sp>
      <p:sp>
        <p:nvSpPr>
          <p:cNvPr id="4049" name="Google Shape;4049;p38"/>
          <p:cNvSpPr txBox="1"/>
          <p:nvPr/>
        </p:nvSpPr>
        <p:spPr>
          <a:xfrm>
            <a:off x="445000" y="2900750"/>
            <a:ext cx="7687500" cy="2019900"/>
          </a:xfrm>
          <a:prstGeom prst="rect">
            <a:avLst/>
          </a:prstGeom>
          <a:noFill/>
          <a:ln>
            <a:noFill/>
          </a:ln>
        </p:spPr>
        <p:txBody>
          <a:bodyPr anchorCtr="0" anchor="ctr" bIns="91425" lIns="91425" spcFirstLastPara="1" rIns="91425" wrap="square" tIns="91425">
            <a:noAutofit/>
          </a:bodyPr>
          <a:lstStyle/>
          <a:p>
            <a:pPr indent="0" lvl="0" marL="0" rtl="0" algn="l">
              <a:spcBef>
                <a:spcPts val="600"/>
              </a:spcBef>
              <a:spcAft>
                <a:spcPts val="0"/>
              </a:spcAft>
              <a:buNone/>
            </a:pPr>
            <a:r>
              <a:t/>
            </a:r>
            <a:endParaRPr sz="1800">
              <a:solidFill>
                <a:srgbClr val="003B55"/>
              </a:solidFill>
              <a:latin typeface="Titillium Web"/>
              <a:ea typeface="Titillium Web"/>
              <a:cs typeface="Titillium Web"/>
              <a:sym typeface="Titillium Web"/>
            </a:endParaRPr>
          </a:p>
          <a:p>
            <a:pPr indent="0" lvl="0" marL="0" rtl="0" algn="l">
              <a:spcBef>
                <a:spcPts val="0"/>
              </a:spcBef>
              <a:spcAft>
                <a:spcPts val="0"/>
              </a:spcAft>
              <a:buNone/>
            </a:pPr>
            <a:r>
              <a:rPr lang="en" sz="1100" u="sng">
                <a:solidFill>
                  <a:schemeClr val="hlink"/>
                </a:solidFill>
                <a:hlinkClick r:id="rId3"/>
              </a:rPr>
              <a:t>Ref:https://arxiv.org/pdf/1612.01105.pdf</a:t>
            </a:r>
            <a:endParaRPr sz="1800">
              <a:solidFill>
                <a:srgbClr val="003B55"/>
              </a:solidFill>
              <a:latin typeface="Titillium Web"/>
              <a:ea typeface="Titillium Web"/>
              <a:cs typeface="Titillium Web"/>
              <a:sym typeface="Titillium Web"/>
            </a:endParaRPr>
          </a:p>
        </p:txBody>
      </p:sp>
      <p:pic>
        <p:nvPicPr>
          <p:cNvPr id="4050" name="Google Shape;4050;p38"/>
          <p:cNvPicPr preferRelativeResize="0"/>
          <p:nvPr/>
        </p:nvPicPr>
        <p:blipFill rotWithShape="1">
          <a:blip r:embed="rId4">
            <a:alphaModFix/>
          </a:blip>
          <a:srcRect b="-1010" l="1900" r="-1899" t="-1009"/>
          <a:stretch/>
        </p:blipFill>
        <p:spPr>
          <a:xfrm>
            <a:off x="374450" y="976100"/>
            <a:ext cx="7828600" cy="4043701"/>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54" name="Shape 4054"/>
        <p:cNvGrpSpPr/>
        <p:nvPr/>
      </p:nvGrpSpPr>
      <p:grpSpPr>
        <a:xfrm>
          <a:off x="0" y="0"/>
          <a:ext cx="0" cy="0"/>
          <a:chOff x="0" y="0"/>
          <a:chExt cx="0" cy="0"/>
        </a:xfrm>
      </p:grpSpPr>
      <p:sp>
        <p:nvSpPr>
          <p:cNvPr id="4055" name="Google Shape;4055;p39"/>
          <p:cNvSpPr txBox="1"/>
          <p:nvPr/>
        </p:nvSpPr>
        <p:spPr>
          <a:xfrm>
            <a:off x="523525" y="274850"/>
            <a:ext cx="7800300" cy="60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4400">
                <a:solidFill>
                  <a:srgbClr val="0B87A1"/>
                </a:solidFill>
                <a:latin typeface="Titillium Web"/>
                <a:ea typeface="Titillium Web"/>
                <a:cs typeface="Titillium Web"/>
                <a:sym typeface="Titillium Web"/>
              </a:rPr>
              <a:t>Learning with </a:t>
            </a:r>
            <a:r>
              <a:rPr lang="en" sz="4400">
                <a:solidFill>
                  <a:srgbClr val="0B87A1"/>
                </a:solidFill>
                <a:latin typeface="Titillium Web"/>
                <a:ea typeface="Titillium Web"/>
                <a:cs typeface="Titillium Web"/>
                <a:sym typeface="Titillium Web"/>
              </a:rPr>
              <a:t>PSP Net</a:t>
            </a:r>
            <a:endParaRPr/>
          </a:p>
        </p:txBody>
      </p:sp>
      <p:pic>
        <p:nvPicPr>
          <p:cNvPr id="4056" name="Google Shape;4056;p39"/>
          <p:cNvPicPr preferRelativeResize="0"/>
          <p:nvPr/>
        </p:nvPicPr>
        <p:blipFill>
          <a:blip r:embed="rId3">
            <a:alphaModFix/>
          </a:blip>
          <a:stretch>
            <a:fillRect/>
          </a:stretch>
        </p:blipFill>
        <p:spPr>
          <a:xfrm>
            <a:off x="165275" y="1075375"/>
            <a:ext cx="7687400" cy="1880149"/>
          </a:xfrm>
          <a:prstGeom prst="rect">
            <a:avLst/>
          </a:prstGeom>
          <a:noFill/>
          <a:ln>
            <a:noFill/>
          </a:ln>
        </p:spPr>
      </p:pic>
      <p:sp>
        <p:nvSpPr>
          <p:cNvPr id="4057" name="Google Shape;4057;p39"/>
          <p:cNvSpPr txBox="1"/>
          <p:nvPr/>
        </p:nvSpPr>
        <p:spPr>
          <a:xfrm>
            <a:off x="445000" y="2900750"/>
            <a:ext cx="7687500" cy="2019900"/>
          </a:xfrm>
          <a:prstGeom prst="rect">
            <a:avLst/>
          </a:prstGeom>
          <a:noFill/>
          <a:ln>
            <a:noFill/>
          </a:ln>
        </p:spPr>
        <p:txBody>
          <a:bodyPr anchorCtr="0" anchor="ctr" bIns="91425" lIns="91425" spcFirstLastPara="1" rIns="91425" wrap="square" tIns="91425">
            <a:noAutofit/>
          </a:bodyPr>
          <a:lstStyle/>
          <a:p>
            <a:pPr indent="0" lvl="0" marL="0" rtl="0" algn="l">
              <a:spcBef>
                <a:spcPts val="600"/>
              </a:spcBef>
              <a:spcAft>
                <a:spcPts val="0"/>
              </a:spcAft>
              <a:buNone/>
            </a:pPr>
            <a:r>
              <a:t/>
            </a:r>
            <a:endParaRPr b="1" sz="600">
              <a:solidFill>
                <a:srgbClr val="003B55"/>
              </a:solidFill>
              <a:latin typeface="Titillium Web"/>
              <a:ea typeface="Titillium Web"/>
              <a:cs typeface="Titillium Web"/>
              <a:sym typeface="Titillium Web"/>
            </a:endParaRPr>
          </a:p>
          <a:p>
            <a:pPr indent="0" lvl="0" marL="0" rtl="0" algn="l">
              <a:spcBef>
                <a:spcPts val="600"/>
              </a:spcBef>
              <a:spcAft>
                <a:spcPts val="0"/>
              </a:spcAft>
              <a:buNone/>
            </a:pPr>
            <a:r>
              <a:rPr b="1" lang="en" sz="1800">
                <a:solidFill>
                  <a:srgbClr val="4A4A4A"/>
                </a:solidFill>
                <a:latin typeface="Titillium Web"/>
                <a:ea typeface="Titillium Web"/>
                <a:cs typeface="Titillium Web"/>
                <a:sym typeface="Titillium Web"/>
              </a:rPr>
              <a:t>CNN</a:t>
            </a:r>
            <a:r>
              <a:rPr lang="en" sz="1800">
                <a:solidFill>
                  <a:srgbClr val="4A4A4A"/>
                </a:solidFill>
                <a:latin typeface="Titillium Web"/>
                <a:ea typeface="Titillium Web"/>
                <a:cs typeface="Titillium Web"/>
                <a:sym typeface="Titillium Web"/>
              </a:rPr>
              <a:t>: Feature map of the last convolutional layer </a:t>
            </a:r>
            <a:endParaRPr sz="1800">
              <a:solidFill>
                <a:srgbClr val="4A4A4A"/>
              </a:solidFill>
              <a:latin typeface="Titillium Web"/>
              <a:ea typeface="Titillium Web"/>
              <a:cs typeface="Titillium Web"/>
              <a:sym typeface="Titillium Web"/>
            </a:endParaRPr>
          </a:p>
          <a:p>
            <a:pPr indent="0" lvl="0" marL="0" rtl="0" algn="l">
              <a:spcBef>
                <a:spcPts val="600"/>
              </a:spcBef>
              <a:spcAft>
                <a:spcPts val="0"/>
              </a:spcAft>
              <a:buNone/>
            </a:pPr>
            <a:r>
              <a:rPr b="1" lang="en" sz="1800">
                <a:solidFill>
                  <a:srgbClr val="4A4A4A"/>
                </a:solidFill>
                <a:latin typeface="Titillium Web"/>
                <a:ea typeface="Titillium Web"/>
                <a:cs typeface="Titillium Web"/>
                <a:sym typeface="Titillium Web"/>
              </a:rPr>
              <a:t>Pyramid pooling module</a:t>
            </a:r>
            <a:r>
              <a:rPr lang="en" sz="1800">
                <a:solidFill>
                  <a:srgbClr val="4A4A4A"/>
                </a:solidFill>
                <a:latin typeface="Titillium Web"/>
                <a:ea typeface="Titillium Web"/>
                <a:cs typeface="Titillium Web"/>
                <a:sym typeface="Titillium Web"/>
              </a:rPr>
              <a:t>: Harvest different sub-region representations, followed by upsampling and concatenation layers to form the final feature representation (carries both local and global context information)</a:t>
            </a:r>
            <a:endParaRPr sz="1800">
              <a:solidFill>
                <a:srgbClr val="4A4A4A"/>
              </a:solidFill>
              <a:latin typeface="Titillium Web"/>
              <a:ea typeface="Titillium Web"/>
              <a:cs typeface="Titillium Web"/>
              <a:sym typeface="Titillium Web"/>
            </a:endParaRPr>
          </a:p>
          <a:p>
            <a:pPr indent="0" lvl="0" marL="0" rtl="0" algn="l">
              <a:spcBef>
                <a:spcPts val="600"/>
              </a:spcBef>
              <a:spcAft>
                <a:spcPts val="0"/>
              </a:spcAft>
              <a:buNone/>
            </a:pPr>
            <a:r>
              <a:rPr b="1" lang="en" sz="1800">
                <a:solidFill>
                  <a:srgbClr val="4A4A4A"/>
                </a:solidFill>
                <a:latin typeface="Titillium Web"/>
                <a:ea typeface="Titillium Web"/>
                <a:cs typeface="Titillium Web"/>
                <a:sym typeface="Titillium Web"/>
              </a:rPr>
              <a:t>Convolution layer</a:t>
            </a:r>
            <a:r>
              <a:rPr lang="en" sz="1800">
                <a:solidFill>
                  <a:srgbClr val="4A4A4A"/>
                </a:solidFill>
                <a:latin typeface="Titillium Web"/>
                <a:ea typeface="Titillium Web"/>
                <a:cs typeface="Titillium Web"/>
                <a:sym typeface="Titillium Web"/>
              </a:rPr>
              <a:t>: Final per-pixel prediction</a:t>
            </a:r>
            <a:endParaRPr sz="1800">
              <a:solidFill>
                <a:srgbClr val="4A4A4A"/>
              </a:solidFill>
              <a:latin typeface="Titillium Web"/>
              <a:ea typeface="Titillium Web"/>
              <a:cs typeface="Titillium Web"/>
              <a:sym typeface="Titillium Web"/>
            </a:endParaRPr>
          </a:p>
          <a:p>
            <a:pPr indent="0" lvl="0" marL="0" rtl="0" algn="l">
              <a:spcBef>
                <a:spcPts val="600"/>
              </a:spcBef>
              <a:spcAft>
                <a:spcPts val="0"/>
              </a:spcAft>
              <a:buNone/>
            </a:pPr>
            <a:r>
              <a:t/>
            </a:r>
            <a:endParaRPr sz="600">
              <a:solidFill>
                <a:srgbClr val="4A4A4A"/>
              </a:solidFill>
              <a:latin typeface="Titillium Web"/>
              <a:ea typeface="Titillium Web"/>
              <a:cs typeface="Titillium Web"/>
              <a:sym typeface="Titillium Web"/>
            </a:endParaRPr>
          </a:p>
          <a:p>
            <a:pPr indent="0" lvl="0" marL="0" rtl="0" algn="l">
              <a:spcBef>
                <a:spcPts val="0"/>
              </a:spcBef>
              <a:spcAft>
                <a:spcPts val="0"/>
              </a:spcAft>
              <a:buClr>
                <a:schemeClr val="dk1"/>
              </a:buClr>
              <a:buSzPts val="1100"/>
              <a:buFont typeface="Arial"/>
              <a:buNone/>
            </a:pPr>
            <a:r>
              <a:rPr lang="en" sz="1100" u="sng">
                <a:solidFill>
                  <a:srgbClr val="9E9E9E"/>
                </a:solidFill>
                <a:latin typeface="Titillium Web"/>
                <a:ea typeface="Titillium Web"/>
                <a:cs typeface="Titillium Web"/>
                <a:sym typeface="Titillium Web"/>
                <a:hlinkClick r:id="rId4"/>
              </a:rPr>
              <a:t>Ref:https://arxiv.org/pdf/1612.01105.pdf</a:t>
            </a:r>
            <a:endParaRPr sz="1800">
              <a:solidFill>
                <a:srgbClr val="9E9E9E"/>
              </a:solidFill>
              <a:latin typeface="Titillium Web"/>
              <a:ea typeface="Titillium Web"/>
              <a:cs typeface="Titillium Web"/>
              <a:sym typeface="Titillium Web"/>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61" name="Shape 4061"/>
        <p:cNvGrpSpPr/>
        <p:nvPr/>
      </p:nvGrpSpPr>
      <p:grpSpPr>
        <a:xfrm>
          <a:off x="0" y="0"/>
          <a:ext cx="0" cy="0"/>
          <a:chOff x="0" y="0"/>
          <a:chExt cx="0" cy="0"/>
        </a:xfrm>
      </p:grpSpPr>
      <p:sp>
        <p:nvSpPr>
          <p:cNvPr id="4062" name="Google Shape;4062;p40"/>
          <p:cNvSpPr txBox="1"/>
          <p:nvPr/>
        </p:nvSpPr>
        <p:spPr>
          <a:xfrm>
            <a:off x="523525" y="274850"/>
            <a:ext cx="7800300" cy="60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4400">
                <a:solidFill>
                  <a:srgbClr val="0B87A1"/>
                </a:solidFill>
                <a:latin typeface="Titillium Web"/>
                <a:ea typeface="Titillium Web"/>
                <a:cs typeface="Titillium Web"/>
                <a:sym typeface="Titillium Web"/>
              </a:rPr>
              <a:t>PSP Net Output </a:t>
            </a:r>
            <a:r>
              <a:rPr lang="en" sz="1700">
                <a:solidFill>
                  <a:srgbClr val="0B87A1"/>
                </a:solidFill>
                <a:latin typeface="Titillium Web"/>
                <a:ea typeface="Titillium Web"/>
                <a:cs typeface="Titillium Web"/>
                <a:sym typeface="Titillium Web"/>
              </a:rPr>
              <a:t>( all classes included)</a:t>
            </a:r>
            <a:endParaRPr sz="600"/>
          </a:p>
        </p:txBody>
      </p:sp>
      <p:pic>
        <p:nvPicPr>
          <p:cNvPr id="4063" name="Google Shape;4063;p40"/>
          <p:cNvPicPr preferRelativeResize="0"/>
          <p:nvPr/>
        </p:nvPicPr>
        <p:blipFill>
          <a:blip r:embed="rId3">
            <a:alphaModFix/>
          </a:blip>
          <a:stretch>
            <a:fillRect/>
          </a:stretch>
        </p:blipFill>
        <p:spPr>
          <a:xfrm>
            <a:off x="866900" y="1322925"/>
            <a:ext cx="7113549" cy="2213825"/>
          </a:xfrm>
          <a:prstGeom prst="rect">
            <a:avLst/>
          </a:prstGeom>
          <a:noFill/>
          <a:ln>
            <a:noFill/>
          </a:ln>
        </p:spPr>
      </p:pic>
      <p:pic>
        <p:nvPicPr>
          <p:cNvPr id="4064" name="Google Shape;4064;p40"/>
          <p:cNvPicPr preferRelativeResize="0"/>
          <p:nvPr/>
        </p:nvPicPr>
        <p:blipFill>
          <a:blip r:embed="rId4">
            <a:alphaModFix/>
          </a:blip>
          <a:stretch>
            <a:fillRect/>
          </a:stretch>
        </p:blipFill>
        <p:spPr>
          <a:xfrm>
            <a:off x="723150" y="3360604"/>
            <a:ext cx="6704126" cy="15576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68" name="Shape 4068"/>
        <p:cNvGrpSpPr/>
        <p:nvPr/>
      </p:nvGrpSpPr>
      <p:grpSpPr>
        <a:xfrm>
          <a:off x="0" y="0"/>
          <a:ext cx="0" cy="0"/>
          <a:chOff x="0" y="0"/>
          <a:chExt cx="0" cy="0"/>
        </a:xfrm>
      </p:grpSpPr>
      <p:sp>
        <p:nvSpPr>
          <p:cNvPr id="4069" name="Google Shape;4069;p41"/>
          <p:cNvSpPr txBox="1"/>
          <p:nvPr/>
        </p:nvSpPr>
        <p:spPr>
          <a:xfrm>
            <a:off x="523525" y="274850"/>
            <a:ext cx="7800300" cy="60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4400">
                <a:solidFill>
                  <a:srgbClr val="0B87A1"/>
                </a:solidFill>
                <a:latin typeface="Titillium Web"/>
                <a:ea typeface="Titillium Web"/>
                <a:cs typeface="Titillium Web"/>
                <a:sym typeface="Titillium Web"/>
              </a:rPr>
              <a:t>Accuracy </a:t>
            </a:r>
            <a:r>
              <a:rPr lang="en" sz="1900">
                <a:solidFill>
                  <a:srgbClr val="0B87A1"/>
                </a:solidFill>
                <a:latin typeface="Titillium Web"/>
                <a:ea typeface="Titillium Web"/>
                <a:cs typeface="Titillium Web"/>
                <a:sym typeface="Titillium Web"/>
              </a:rPr>
              <a:t>(only 7 classes included)</a:t>
            </a:r>
            <a:r>
              <a:rPr lang="en" sz="4400">
                <a:solidFill>
                  <a:srgbClr val="0B87A1"/>
                </a:solidFill>
                <a:latin typeface="Titillium Web"/>
                <a:ea typeface="Titillium Web"/>
                <a:cs typeface="Titillium Web"/>
                <a:sym typeface="Titillium Web"/>
              </a:rPr>
              <a:t> </a:t>
            </a:r>
            <a:endParaRPr/>
          </a:p>
        </p:txBody>
      </p:sp>
      <p:pic>
        <p:nvPicPr>
          <p:cNvPr id="4070" name="Google Shape;4070;p41"/>
          <p:cNvPicPr preferRelativeResize="0"/>
          <p:nvPr/>
        </p:nvPicPr>
        <p:blipFill>
          <a:blip r:embed="rId3">
            <a:alphaModFix/>
          </a:blip>
          <a:stretch>
            <a:fillRect/>
          </a:stretch>
        </p:blipFill>
        <p:spPr>
          <a:xfrm>
            <a:off x="152400" y="1029350"/>
            <a:ext cx="2823250" cy="2235775"/>
          </a:xfrm>
          <a:prstGeom prst="rect">
            <a:avLst/>
          </a:prstGeom>
          <a:noFill/>
          <a:ln>
            <a:noFill/>
          </a:ln>
        </p:spPr>
      </p:pic>
      <p:pic>
        <p:nvPicPr>
          <p:cNvPr id="4071" name="Google Shape;4071;p41"/>
          <p:cNvPicPr preferRelativeResize="0"/>
          <p:nvPr/>
        </p:nvPicPr>
        <p:blipFill>
          <a:blip r:embed="rId4">
            <a:alphaModFix/>
          </a:blip>
          <a:stretch>
            <a:fillRect/>
          </a:stretch>
        </p:blipFill>
        <p:spPr>
          <a:xfrm>
            <a:off x="3012050" y="1029363"/>
            <a:ext cx="2823250" cy="2251810"/>
          </a:xfrm>
          <a:prstGeom prst="rect">
            <a:avLst/>
          </a:prstGeom>
          <a:noFill/>
          <a:ln>
            <a:noFill/>
          </a:ln>
        </p:spPr>
      </p:pic>
      <p:pic>
        <p:nvPicPr>
          <p:cNvPr id="4072" name="Google Shape;4072;p41"/>
          <p:cNvPicPr preferRelativeResize="0"/>
          <p:nvPr/>
        </p:nvPicPr>
        <p:blipFill>
          <a:blip r:embed="rId5">
            <a:alphaModFix/>
          </a:blip>
          <a:stretch>
            <a:fillRect/>
          </a:stretch>
        </p:blipFill>
        <p:spPr>
          <a:xfrm>
            <a:off x="6080225" y="999175"/>
            <a:ext cx="2744250" cy="2312181"/>
          </a:xfrm>
          <a:prstGeom prst="rect">
            <a:avLst/>
          </a:prstGeom>
          <a:noFill/>
          <a:ln>
            <a:noFill/>
          </a:ln>
        </p:spPr>
      </p:pic>
      <p:sp>
        <p:nvSpPr>
          <p:cNvPr id="4073" name="Google Shape;4073;p41"/>
          <p:cNvSpPr txBox="1"/>
          <p:nvPr/>
        </p:nvSpPr>
        <p:spPr>
          <a:xfrm>
            <a:off x="523525" y="3722400"/>
            <a:ext cx="3687300" cy="75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Titillium Web"/>
                <a:ea typeface="Titillium Web"/>
                <a:cs typeface="Titillium Web"/>
                <a:sym typeface="Titillium Web"/>
              </a:rPr>
              <a:t>94% accuracy</a:t>
            </a:r>
            <a:endParaRPr b="1" sz="1800">
              <a:latin typeface="Titillium Web"/>
              <a:ea typeface="Titillium Web"/>
              <a:cs typeface="Titillium Web"/>
              <a:sym typeface="Titillium Web"/>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77" name="Shape 4077"/>
        <p:cNvGrpSpPr/>
        <p:nvPr/>
      </p:nvGrpSpPr>
      <p:grpSpPr>
        <a:xfrm>
          <a:off x="0" y="0"/>
          <a:ext cx="0" cy="0"/>
          <a:chOff x="0" y="0"/>
          <a:chExt cx="0" cy="0"/>
        </a:xfrm>
      </p:grpSpPr>
      <p:sp>
        <p:nvSpPr>
          <p:cNvPr id="4078" name="Google Shape;4078;p42"/>
          <p:cNvSpPr txBox="1"/>
          <p:nvPr>
            <p:ph idx="4294967295" type="ctrTitle"/>
          </p:nvPr>
        </p:nvSpPr>
        <p:spPr>
          <a:xfrm>
            <a:off x="685800" y="2650150"/>
            <a:ext cx="6092400" cy="115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4800">
                <a:solidFill>
                  <a:srgbClr val="D3EBD5"/>
                </a:solidFill>
              </a:rPr>
              <a:t>Challenges</a:t>
            </a:r>
            <a:endParaRPr sz="4800">
              <a:solidFill>
                <a:srgbClr val="D3EBD5"/>
              </a:solidFill>
            </a:endParaRPr>
          </a:p>
        </p:txBody>
      </p:sp>
      <p:sp>
        <p:nvSpPr>
          <p:cNvPr id="4079" name="Google Shape;4079;p42"/>
          <p:cNvSpPr/>
          <p:nvPr/>
        </p:nvSpPr>
        <p:spPr>
          <a:xfrm>
            <a:off x="2347313" y="2155769"/>
            <a:ext cx="270850" cy="258617"/>
          </a:xfrm>
          <a:custGeom>
            <a:rect b="b" l="l" r="r" t="t"/>
            <a:pathLst>
              <a:path extrusionOk="0" h="14460" w="15144">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80" name="Google Shape;4080;p42"/>
          <p:cNvGrpSpPr/>
          <p:nvPr/>
        </p:nvGrpSpPr>
        <p:grpSpPr>
          <a:xfrm>
            <a:off x="2011275" y="703738"/>
            <a:ext cx="1160371" cy="1160688"/>
            <a:chOff x="6654650" y="3665275"/>
            <a:chExt cx="409100" cy="409125"/>
          </a:xfrm>
        </p:grpSpPr>
        <p:sp>
          <p:nvSpPr>
            <p:cNvPr id="4081" name="Google Shape;4081;p42"/>
            <p:cNvSpPr/>
            <p:nvPr/>
          </p:nvSpPr>
          <p:spPr>
            <a:xfrm>
              <a:off x="6808525" y="3819150"/>
              <a:ext cx="211875" cy="211900"/>
            </a:xfrm>
            <a:custGeom>
              <a:rect b="b" l="l" r="r" t="t"/>
              <a:pathLst>
                <a:path extrusionOk="0" h="8476" w="8475">
                  <a:moveTo>
                    <a:pt x="8157" y="0"/>
                  </a:moveTo>
                  <a:lnTo>
                    <a:pt x="7327" y="1075"/>
                  </a:lnTo>
                  <a:lnTo>
                    <a:pt x="6399" y="2150"/>
                  </a:lnTo>
                  <a:lnTo>
                    <a:pt x="5422" y="3249"/>
                  </a:lnTo>
                  <a:lnTo>
                    <a:pt x="4347" y="4348"/>
                  </a:lnTo>
                  <a:lnTo>
                    <a:pt x="3248" y="5422"/>
                  </a:lnTo>
                  <a:lnTo>
                    <a:pt x="2149" y="6399"/>
                  </a:lnTo>
                  <a:lnTo>
                    <a:pt x="1075" y="7327"/>
                  </a:lnTo>
                  <a:lnTo>
                    <a:pt x="0" y="8158"/>
                  </a:lnTo>
                  <a:lnTo>
                    <a:pt x="440" y="8280"/>
                  </a:lnTo>
                  <a:lnTo>
                    <a:pt x="855" y="8377"/>
                  </a:lnTo>
                  <a:lnTo>
                    <a:pt x="1294" y="8426"/>
                  </a:lnTo>
                  <a:lnTo>
                    <a:pt x="1734" y="8475"/>
                  </a:lnTo>
                  <a:lnTo>
                    <a:pt x="2174" y="8475"/>
                  </a:lnTo>
                  <a:lnTo>
                    <a:pt x="2613" y="8451"/>
                  </a:lnTo>
                  <a:lnTo>
                    <a:pt x="3028" y="8402"/>
                  </a:lnTo>
                  <a:lnTo>
                    <a:pt x="3468" y="8304"/>
                  </a:lnTo>
                  <a:lnTo>
                    <a:pt x="3883" y="8207"/>
                  </a:lnTo>
                  <a:lnTo>
                    <a:pt x="4323" y="8060"/>
                  </a:lnTo>
                  <a:lnTo>
                    <a:pt x="4714" y="7889"/>
                  </a:lnTo>
                  <a:lnTo>
                    <a:pt x="5129" y="7694"/>
                  </a:lnTo>
                  <a:lnTo>
                    <a:pt x="5520" y="7449"/>
                  </a:lnTo>
                  <a:lnTo>
                    <a:pt x="5886" y="7205"/>
                  </a:lnTo>
                  <a:lnTo>
                    <a:pt x="6252" y="6912"/>
                  </a:lnTo>
                  <a:lnTo>
                    <a:pt x="6594" y="6595"/>
                  </a:lnTo>
                  <a:lnTo>
                    <a:pt x="6912" y="6253"/>
                  </a:lnTo>
                  <a:lnTo>
                    <a:pt x="7205" y="5886"/>
                  </a:lnTo>
                  <a:lnTo>
                    <a:pt x="7449" y="5520"/>
                  </a:lnTo>
                  <a:lnTo>
                    <a:pt x="7693" y="5129"/>
                  </a:lnTo>
                  <a:lnTo>
                    <a:pt x="7889" y="4714"/>
                  </a:lnTo>
                  <a:lnTo>
                    <a:pt x="8060" y="4323"/>
                  </a:lnTo>
                  <a:lnTo>
                    <a:pt x="8206" y="3884"/>
                  </a:lnTo>
                  <a:lnTo>
                    <a:pt x="8304" y="3468"/>
                  </a:lnTo>
                  <a:lnTo>
                    <a:pt x="8402" y="3029"/>
                  </a:lnTo>
                  <a:lnTo>
                    <a:pt x="8450" y="2614"/>
                  </a:lnTo>
                  <a:lnTo>
                    <a:pt x="8475" y="2174"/>
                  </a:lnTo>
                  <a:lnTo>
                    <a:pt x="8475" y="1734"/>
                  </a:lnTo>
                  <a:lnTo>
                    <a:pt x="8426" y="1295"/>
                  </a:lnTo>
                  <a:lnTo>
                    <a:pt x="8377" y="855"/>
                  </a:lnTo>
                  <a:lnTo>
                    <a:pt x="8279" y="440"/>
                  </a:lnTo>
                  <a:lnTo>
                    <a:pt x="8157" y="0"/>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2" name="Google Shape;4082;p42"/>
            <p:cNvSpPr/>
            <p:nvPr/>
          </p:nvSpPr>
          <p:spPr>
            <a:xfrm>
              <a:off x="6654650" y="3665275"/>
              <a:ext cx="409100" cy="409125"/>
            </a:xfrm>
            <a:custGeom>
              <a:rect b="b" l="l" r="r" t="t"/>
              <a:pathLst>
                <a:path extrusionOk="0" h="16365" w="16364">
                  <a:moveTo>
                    <a:pt x="13580" y="1686"/>
                  </a:moveTo>
                  <a:lnTo>
                    <a:pt x="13677" y="1735"/>
                  </a:lnTo>
                  <a:lnTo>
                    <a:pt x="13775" y="1759"/>
                  </a:lnTo>
                  <a:lnTo>
                    <a:pt x="13848" y="1832"/>
                  </a:lnTo>
                  <a:lnTo>
                    <a:pt x="13897" y="1906"/>
                  </a:lnTo>
                  <a:lnTo>
                    <a:pt x="13946" y="1979"/>
                  </a:lnTo>
                  <a:lnTo>
                    <a:pt x="13970" y="2077"/>
                  </a:lnTo>
                  <a:lnTo>
                    <a:pt x="13995" y="2174"/>
                  </a:lnTo>
                  <a:lnTo>
                    <a:pt x="13995" y="2419"/>
                  </a:lnTo>
                  <a:lnTo>
                    <a:pt x="13922" y="2687"/>
                  </a:lnTo>
                  <a:lnTo>
                    <a:pt x="13824" y="3029"/>
                  </a:lnTo>
                  <a:lnTo>
                    <a:pt x="13677" y="3371"/>
                  </a:lnTo>
                  <a:lnTo>
                    <a:pt x="13482" y="3762"/>
                  </a:lnTo>
                  <a:lnTo>
                    <a:pt x="13238" y="4177"/>
                  </a:lnTo>
                  <a:lnTo>
                    <a:pt x="12993" y="3908"/>
                  </a:lnTo>
                  <a:lnTo>
                    <a:pt x="12749" y="3615"/>
                  </a:lnTo>
                  <a:lnTo>
                    <a:pt x="12407" y="3298"/>
                  </a:lnTo>
                  <a:lnTo>
                    <a:pt x="12041" y="3029"/>
                  </a:lnTo>
                  <a:lnTo>
                    <a:pt x="11675" y="2761"/>
                  </a:lnTo>
                  <a:lnTo>
                    <a:pt x="11308" y="2541"/>
                  </a:lnTo>
                  <a:lnTo>
                    <a:pt x="11748" y="2272"/>
                  </a:lnTo>
                  <a:lnTo>
                    <a:pt x="12187" y="2052"/>
                  </a:lnTo>
                  <a:lnTo>
                    <a:pt x="12554" y="1881"/>
                  </a:lnTo>
                  <a:lnTo>
                    <a:pt x="12920" y="1759"/>
                  </a:lnTo>
                  <a:lnTo>
                    <a:pt x="13213" y="1686"/>
                  </a:lnTo>
                  <a:close/>
                  <a:moveTo>
                    <a:pt x="9721" y="3591"/>
                  </a:moveTo>
                  <a:lnTo>
                    <a:pt x="9794" y="3615"/>
                  </a:lnTo>
                  <a:lnTo>
                    <a:pt x="9916" y="3713"/>
                  </a:lnTo>
                  <a:lnTo>
                    <a:pt x="10014" y="3835"/>
                  </a:lnTo>
                  <a:lnTo>
                    <a:pt x="10038" y="3908"/>
                  </a:lnTo>
                  <a:lnTo>
                    <a:pt x="10038" y="3982"/>
                  </a:lnTo>
                  <a:lnTo>
                    <a:pt x="10038" y="4055"/>
                  </a:lnTo>
                  <a:lnTo>
                    <a:pt x="10014" y="4128"/>
                  </a:lnTo>
                  <a:lnTo>
                    <a:pt x="9916" y="4250"/>
                  </a:lnTo>
                  <a:lnTo>
                    <a:pt x="9794" y="4348"/>
                  </a:lnTo>
                  <a:lnTo>
                    <a:pt x="9721" y="4372"/>
                  </a:lnTo>
                  <a:lnTo>
                    <a:pt x="9574" y="4372"/>
                  </a:lnTo>
                  <a:lnTo>
                    <a:pt x="9501" y="4348"/>
                  </a:lnTo>
                  <a:lnTo>
                    <a:pt x="9379" y="4250"/>
                  </a:lnTo>
                  <a:lnTo>
                    <a:pt x="9281" y="4128"/>
                  </a:lnTo>
                  <a:lnTo>
                    <a:pt x="9257" y="4055"/>
                  </a:lnTo>
                  <a:lnTo>
                    <a:pt x="9257" y="3982"/>
                  </a:lnTo>
                  <a:lnTo>
                    <a:pt x="9257" y="3908"/>
                  </a:lnTo>
                  <a:lnTo>
                    <a:pt x="9281" y="3835"/>
                  </a:lnTo>
                  <a:lnTo>
                    <a:pt x="9379" y="3713"/>
                  </a:lnTo>
                  <a:lnTo>
                    <a:pt x="9501" y="3615"/>
                  </a:lnTo>
                  <a:lnTo>
                    <a:pt x="9574" y="3591"/>
                  </a:lnTo>
                  <a:close/>
                  <a:moveTo>
                    <a:pt x="8182" y="3322"/>
                  </a:moveTo>
                  <a:lnTo>
                    <a:pt x="8304" y="3347"/>
                  </a:lnTo>
                  <a:lnTo>
                    <a:pt x="8402" y="3371"/>
                  </a:lnTo>
                  <a:lnTo>
                    <a:pt x="8500" y="3420"/>
                  </a:lnTo>
                  <a:lnTo>
                    <a:pt x="8597" y="3493"/>
                  </a:lnTo>
                  <a:lnTo>
                    <a:pt x="8671" y="3591"/>
                  </a:lnTo>
                  <a:lnTo>
                    <a:pt x="8719" y="3689"/>
                  </a:lnTo>
                  <a:lnTo>
                    <a:pt x="8768" y="3786"/>
                  </a:lnTo>
                  <a:lnTo>
                    <a:pt x="8768" y="3908"/>
                  </a:lnTo>
                  <a:lnTo>
                    <a:pt x="8768" y="4031"/>
                  </a:lnTo>
                  <a:lnTo>
                    <a:pt x="8719" y="4153"/>
                  </a:lnTo>
                  <a:lnTo>
                    <a:pt x="8671" y="4250"/>
                  </a:lnTo>
                  <a:lnTo>
                    <a:pt x="8597" y="4324"/>
                  </a:lnTo>
                  <a:lnTo>
                    <a:pt x="8500" y="4397"/>
                  </a:lnTo>
                  <a:lnTo>
                    <a:pt x="8402" y="4446"/>
                  </a:lnTo>
                  <a:lnTo>
                    <a:pt x="8304" y="4495"/>
                  </a:lnTo>
                  <a:lnTo>
                    <a:pt x="8060" y="4495"/>
                  </a:lnTo>
                  <a:lnTo>
                    <a:pt x="7962" y="4446"/>
                  </a:lnTo>
                  <a:lnTo>
                    <a:pt x="7865" y="4397"/>
                  </a:lnTo>
                  <a:lnTo>
                    <a:pt x="7767" y="4324"/>
                  </a:lnTo>
                  <a:lnTo>
                    <a:pt x="7694" y="4250"/>
                  </a:lnTo>
                  <a:lnTo>
                    <a:pt x="7645" y="4153"/>
                  </a:lnTo>
                  <a:lnTo>
                    <a:pt x="7596" y="4031"/>
                  </a:lnTo>
                  <a:lnTo>
                    <a:pt x="7596" y="3908"/>
                  </a:lnTo>
                  <a:lnTo>
                    <a:pt x="7596" y="3786"/>
                  </a:lnTo>
                  <a:lnTo>
                    <a:pt x="7645" y="3689"/>
                  </a:lnTo>
                  <a:lnTo>
                    <a:pt x="7694" y="3591"/>
                  </a:lnTo>
                  <a:lnTo>
                    <a:pt x="7767" y="3493"/>
                  </a:lnTo>
                  <a:lnTo>
                    <a:pt x="7865" y="3420"/>
                  </a:lnTo>
                  <a:lnTo>
                    <a:pt x="7962" y="3371"/>
                  </a:lnTo>
                  <a:lnTo>
                    <a:pt x="8060" y="3347"/>
                  </a:lnTo>
                  <a:lnTo>
                    <a:pt x="8182" y="3322"/>
                  </a:lnTo>
                  <a:close/>
                  <a:moveTo>
                    <a:pt x="9086" y="4763"/>
                  </a:moveTo>
                  <a:lnTo>
                    <a:pt x="9159" y="4788"/>
                  </a:lnTo>
                  <a:lnTo>
                    <a:pt x="9281" y="4885"/>
                  </a:lnTo>
                  <a:lnTo>
                    <a:pt x="9354" y="5007"/>
                  </a:lnTo>
                  <a:lnTo>
                    <a:pt x="9379" y="5081"/>
                  </a:lnTo>
                  <a:lnTo>
                    <a:pt x="9379" y="5154"/>
                  </a:lnTo>
                  <a:lnTo>
                    <a:pt x="9379" y="5227"/>
                  </a:lnTo>
                  <a:lnTo>
                    <a:pt x="9354" y="5301"/>
                  </a:lnTo>
                  <a:lnTo>
                    <a:pt x="9281" y="5423"/>
                  </a:lnTo>
                  <a:lnTo>
                    <a:pt x="9159" y="5520"/>
                  </a:lnTo>
                  <a:lnTo>
                    <a:pt x="9086" y="5545"/>
                  </a:lnTo>
                  <a:lnTo>
                    <a:pt x="8915" y="5545"/>
                  </a:lnTo>
                  <a:lnTo>
                    <a:pt x="8842" y="5520"/>
                  </a:lnTo>
                  <a:lnTo>
                    <a:pt x="8719" y="5423"/>
                  </a:lnTo>
                  <a:lnTo>
                    <a:pt x="8646" y="5301"/>
                  </a:lnTo>
                  <a:lnTo>
                    <a:pt x="8622" y="5227"/>
                  </a:lnTo>
                  <a:lnTo>
                    <a:pt x="8597" y="5154"/>
                  </a:lnTo>
                  <a:lnTo>
                    <a:pt x="8622" y="5081"/>
                  </a:lnTo>
                  <a:lnTo>
                    <a:pt x="8646" y="5007"/>
                  </a:lnTo>
                  <a:lnTo>
                    <a:pt x="8719" y="4885"/>
                  </a:lnTo>
                  <a:lnTo>
                    <a:pt x="8842" y="4788"/>
                  </a:lnTo>
                  <a:lnTo>
                    <a:pt x="8915" y="4763"/>
                  </a:lnTo>
                  <a:close/>
                  <a:moveTo>
                    <a:pt x="2540" y="11309"/>
                  </a:moveTo>
                  <a:lnTo>
                    <a:pt x="2760" y="11675"/>
                  </a:lnTo>
                  <a:lnTo>
                    <a:pt x="3029" y="12041"/>
                  </a:lnTo>
                  <a:lnTo>
                    <a:pt x="3298" y="12408"/>
                  </a:lnTo>
                  <a:lnTo>
                    <a:pt x="3615" y="12750"/>
                  </a:lnTo>
                  <a:lnTo>
                    <a:pt x="3908" y="12994"/>
                  </a:lnTo>
                  <a:lnTo>
                    <a:pt x="4177" y="13238"/>
                  </a:lnTo>
                  <a:lnTo>
                    <a:pt x="3762" y="13482"/>
                  </a:lnTo>
                  <a:lnTo>
                    <a:pt x="3371" y="13678"/>
                  </a:lnTo>
                  <a:lnTo>
                    <a:pt x="3029" y="13824"/>
                  </a:lnTo>
                  <a:lnTo>
                    <a:pt x="2687" y="13922"/>
                  </a:lnTo>
                  <a:lnTo>
                    <a:pt x="2418" y="13995"/>
                  </a:lnTo>
                  <a:lnTo>
                    <a:pt x="2174" y="13995"/>
                  </a:lnTo>
                  <a:lnTo>
                    <a:pt x="2076" y="13971"/>
                  </a:lnTo>
                  <a:lnTo>
                    <a:pt x="1979" y="13946"/>
                  </a:lnTo>
                  <a:lnTo>
                    <a:pt x="1905" y="13897"/>
                  </a:lnTo>
                  <a:lnTo>
                    <a:pt x="1832" y="13849"/>
                  </a:lnTo>
                  <a:lnTo>
                    <a:pt x="1759" y="13775"/>
                  </a:lnTo>
                  <a:lnTo>
                    <a:pt x="1734" y="13678"/>
                  </a:lnTo>
                  <a:lnTo>
                    <a:pt x="1686" y="13580"/>
                  </a:lnTo>
                  <a:lnTo>
                    <a:pt x="1686" y="13482"/>
                  </a:lnTo>
                  <a:lnTo>
                    <a:pt x="1686" y="13214"/>
                  </a:lnTo>
                  <a:lnTo>
                    <a:pt x="1759" y="12921"/>
                  </a:lnTo>
                  <a:lnTo>
                    <a:pt x="1881" y="12554"/>
                  </a:lnTo>
                  <a:lnTo>
                    <a:pt x="2052" y="12188"/>
                  </a:lnTo>
                  <a:lnTo>
                    <a:pt x="2272" y="11748"/>
                  </a:lnTo>
                  <a:lnTo>
                    <a:pt x="2540" y="11309"/>
                  </a:lnTo>
                  <a:close/>
                  <a:moveTo>
                    <a:pt x="15362" y="1"/>
                  </a:moveTo>
                  <a:lnTo>
                    <a:pt x="15094" y="25"/>
                  </a:lnTo>
                  <a:lnTo>
                    <a:pt x="14801" y="74"/>
                  </a:lnTo>
                  <a:lnTo>
                    <a:pt x="14483" y="172"/>
                  </a:lnTo>
                  <a:lnTo>
                    <a:pt x="14141" y="294"/>
                  </a:lnTo>
                  <a:lnTo>
                    <a:pt x="13775" y="440"/>
                  </a:lnTo>
                  <a:lnTo>
                    <a:pt x="13384" y="611"/>
                  </a:lnTo>
                  <a:lnTo>
                    <a:pt x="12993" y="831"/>
                  </a:lnTo>
                  <a:lnTo>
                    <a:pt x="12578" y="1051"/>
                  </a:lnTo>
                  <a:lnTo>
                    <a:pt x="11699" y="1613"/>
                  </a:lnTo>
                  <a:lnTo>
                    <a:pt x="10747" y="2272"/>
                  </a:lnTo>
                  <a:lnTo>
                    <a:pt x="10307" y="2101"/>
                  </a:lnTo>
                  <a:lnTo>
                    <a:pt x="9843" y="1955"/>
                  </a:lnTo>
                  <a:lnTo>
                    <a:pt x="9379" y="1857"/>
                  </a:lnTo>
                  <a:lnTo>
                    <a:pt x="8915" y="1784"/>
                  </a:lnTo>
                  <a:lnTo>
                    <a:pt x="8451" y="1735"/>
                  </a:lnTo>
                  <a:lnTo>
                    <a:pt x="7962" y="1735"/>
                  </a:lnTo>
                  <a:lnTo>
                    <a:pt x="7498" y="1784"/>
                  </a:lnTo>
                  <a:lnTo>
                    <a:pt x="7034" y="1832"/>
                  </a:lnTo>
                  <a:lnTo>
                    <a:pt x="6570" y="1930"/>
                  </a:lnTo>
                  <a:lnTo>
                    <a:pt x="6106" y="2077"/>
                  </a:lnTo>
                  <a:lnTo>
                    <a:pt x="5667" y="2248"/>
                  </a:lnTo>
                  <a:lnTo>
                    <a:pt x="5227" y="2443"/>
                  </a:lnTo>
                  <a:lnTo>
                    <a:pt x="4787" y="2687"/>
                  </a:lnTo>
                  <a:lnTo>
                    <a:pt x="4397" y="2980"/>
                  </a:lnTo>
                  <a:lnTo>
                    <a:pt x="4006" y="3273"/>
                  </a:lnTo>
                  <a:lnTo>
                    <a:pt x="3615" y="3615"/>
                  </a:lnTo>
                  <a:lnTo>
                    <a:pt x="3273" y="4006"/>
                  </a:lnTo>
                  <a:lnTo>
                    <a:pt x="2980" y="4397"/>
                  </a:lnTo>
                  <a:lnTo>
                    <a:pt x="2687" y="4788"/>
                  </a:lnTo>
                  <a:lnTo>
                    <a:pt x="2443" y="5227"/>
                  </a:lnTo>
                  <a:lnTo>
                    <a:pt x="2247" y="5667"/>
                  </a:lnTo>
                  <a:lnTo>
                    <a:pt x="2076" y="6107"/>
                  </a:lnTo>
                  <a:lnTo>
                    <a:pt x="1930" y="6571"/>
                  </a:lnTo>
                  <a:lnTo>
                    <a:pt x="1832" y="7035"/>
                  </a:lnTo>
                  <a:lnTo>
                    <a:pt x="1783" y="7499"/>
                  </a:lnTo>
                  <a:lnTo>
                    <a:pt x="1734" y="7963"/>
                  </a:lnTo>
                  <a:lnTo>
                    <a:pt x="1734" y="8451"/>
                  </a:lnTo>
                  <a:lnTo>
                    <a:pt x="1783" y="8915"/>
                  </a:lnTo>
                  <a:lnTo>
                    <a:pt x="1857" y="9379"/>
                  </a:lnTo>
                  <a:lnTo>
                    <a:pt x="1954" y="9843"/>
                  </a:lnTo>
                  <a:lnTo>
                    <a:pt x="2101" y="10307"/>
                  </a:lnTo>
                  <a:lnTo>
                    <a:pt x="2272" y="10747"/>
                  </a:lnTo>
                  <a:lnTo>
                    <a:pt x="1612" y="11699"/>
                  </a:lnTo>
                  <a:lnTo>
                    <a:pt x="1051" y="12579"/>
                  </a:lnTo>
                  <a:lnTo>
                    <a:pt x="831" y="12994"/>
                  </a:lnTo>
                  <a:lnTo>
                    <a:pt x="611" y="13385"/>
                  </a:lnTo>
                  <a:lnTo>
                    <a:pt x="440" y="13775"/>
                  </a:lnTo>
                  <a:lnTo>
                    <a:pt x="293" y="14142"/>
                  </a:lnTo>
                  <a:lnTo>
                    <a:pt x="171" y="14484"/>
                  </a:lnTo>
                  <a:lnTo>
                    <a:pt x="74" y="14801"/>
                  </a:lnTo>
                  <a:lnTo>
                    <a:pt x="25" y="15094"/>
                  </a:lnTo>
                  <a:lnTo>
                    <a:pt x="0" y="15363"/>
                  </a:lnTo>
                  <a:lnTo>
                    <a:pt x="0" y="15583"/>
                  </a:lnTo>
                  <a:lnTo>
                    <a:pt x="49" y="15802"/>
                  </a:lnTo>
                  <a:lnTo>
                    <a:pt x="123" y="15973"/>
                  </a:lnTo>
                  <a:lnTo>
                    <a:pt x="245" y="16120"/>
                  </a:lnTo>
                  <a:lnTo>
                    <a:pt x="342" y="16218"/>
                  </a:lnTo>
                  <a:lnTo>
                    <a:pt x="489" y="16291"/>
                  </a:lnTo>
                  <a:lnTo>
                    <a:pt x="635" y="16340"/>
                  </a:lnTo>
                  <a:lnTo>
                    <a:pt x="806" y="16364"/>
                  </a:lnTo>
                  <a:lnTo>
                    <a:pt x="1173" y="16364"/>
                  </a:lnTo>
                  <a:lnTo>
                    <a:pt x="1393" y="16315"/>
                  </a:lnTo>
                  <a:lnTo>
                    <a:pt x="1637" y="16267"/>
                  </a:lnTo>
                  <a:lnTo>
                    <a:pt x="2150" y="16120"/>
                  </a:lnTo>
                  <a:lnTo>
                    <a:pt x="2711" y="15876"/>
                  </a:lnTo>
                  <a:lnTo>
                    <a:pt x="3322" y="15583"/>
                  </a:lnTo>
                  <a:lnTo>
                    <a:pt x="3957" y="15192"/>
                  </a:lnTo>
                  <a:lnTo>
                    <a:pt x="4665" y="14752"/>
                  </a:lnTo>
                  <a:lnTo>
                    <a:pt x="5373" y="14264"/>
                  </a:lnTo>
                  <a:lnTo>
                    <a:pt x="6131" y="13702"/>
                  </a:lnTo>
                  <a:lnTo>
                    <a:pt x="6912" y="13092"/>
                  </a:lnTo>
                  <a:lnTo>
                    <a:pt x="7718" y="12432"/>
                  </a:lnTo>
                  <a:lnTo>
                    <a:pt x="8524" y="11724"/>
                  </a:lnTo>
                  <a:lnTo>
                    <a:pt x="9330" y="10967"/>
                  </a:lnTo>
                  <a:lnTo>
                    <a:pt x="10160" y="10161"/>
                  </a:lnTo>
                  <a:lnTo>
                    <a:pt x="10966" y="9330"/>
                  </a:lnTo>
                  <a:lnTo>
                    <a:pt x="11723" y="8524"/>
                  </a:lnTo>
                  <a:lnTo>
                    <a:pt x="12432" y="7718"/>
                  </a:lnTo>
                  <a:lnTo>
                    <a:pt x="13091" y="6912"/>
                  </a:lnTo>
                  <a:lnTo>
                    <a:pt x="13702" y="6131"/>
                  </a:lnTo>
                  <a:lnTo>
                    <a:pt x="14263" y="5374"/>
                  </a:lnTo>
                  <a:lnTo>
                    <a:pt x="14752" y="4666"/>
                  </a:lnTo>
                  <a:lnTo>
                    <a:pt x="15192" y="3957"/>
                  </a:lnTo>
                  <a:lnTo>
                    <a:pt x="15582" y="3322"/>
                  </a:lnTo>
                  <a:lnTo>
                    <a:pt x="15875" y="2712"/>
                  </a:lnTo>
                  <a:lnTo>
                    <a:pt x="16120" y="2150"/>
                  </a:lnTo>
                  <a:lnTo>
                    <a:pt x="16266" y="1637"/>
                  </a:lnTo>
                  <a:lnTo>
                    <a:pt x="16315" y="1393"/>
                  </a:lnTo>
                  <a:lnTo>
                    <a:pt x="16364" y="1173"/>
                  </a:lnTo>
                  <a:lnTo>
                    <a:pt x="16364" y="978"/>
                  </a:lnTo>
                  <a:lnTo>
                    <a:pt x="16364" y="807"/>
                  </a:lnTo>
                  <a:lnTo>
                    <a:pt x="16339" y="636"/>
                  </a:lnTo>
                  <a:lnTo>
                    <a:pt x="16291" y="489"/>
                  </a:lnTo>
                  <a:lnTo>
                    <a:pt x="16217" y="343"/>
                  </a:lnTo>
                  <a:lnTo>
                    <a:pt x="16120" y="245"/>
                  </a:lnTo>
                  <a:lnTo>
                    <a:pt x="15973" y="123"/>
                  </a:lnTo>
                  <a:lnTo>
                    <a:pt x="15802" y="50"/>
                  </a:lnTo>
                  <a:lnTo>
                    <a:pt x="15582" y="1"/>
                  </a:lnTo>
                  <a:close/>
                </a:path>
              </a:pathLst>
            </a:custGeom>
            <a:solidFill>
              <a:srgbClr val="0B8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83" name="Google Shape;4083;p42"/>
          <p:cNvGrpSpPr/>
          <p:nvPr/>
        </p:nvGrpSpPr>
        <p:grpSpPr>
          <a:xfrm rot="1057001">
            <a:off x="892483" y="1616446"/>
            <a:ext cx="766645" cy="766759"/>
            <a:chOff x="570875" y="4322250"/>
            <a:chExt cx="443300" cy="443325"/>
          </a:xfrm>
        </p:grpSpPr>
        <p:sp>
          <p:nvSpPr>
            <p:cNvPr id="4084" name="Google Shape;4084;p42"/>
            <p:cNvSpPr/>
            <p:nvPr/>
          </p:nvSpPr>
          <p:spPr>
            <a:xfrm>
              <a:off x="570875" y="4322250"/>
              <a:ext cx="443300" cy="443325"/>
            </a:xfrm>
            <a:custGeom>
              <a:rect b="b" l="l" r="r" t="t"/>
              <a:pathLst>
                <a:path extrusionOk="0" h="17733" w="17732">
                  <a:moveTo>
                    <a:pt x="13091" y="2712"/>
                  </a:moveTo>
                  <a:lnTo>
                    <a:pt x="13286" y="2736"/>
                  </a:lnTo>
                  <a:lnTo>
                    <a:pt x="13506" y="2785"/>
                  </a:lnTo>
                  <a:lnTo>
                    <a:pt x="13702" y="2858"/>
                  </a:lnTo>
                  <a:lnTo>
                    <a:pt x="13873" y="2956"/>
                  </a:lnTo>
                  <a:lnTo>
                    <a:pt x="14068" y="3054"/>
                  </a:lnTo>
                  <a:lnTo>
                    <a:pt x="14239" y="3176"/>
                  </a:lnTo>
                  <a:lnTo>
                    <a:pt x="14410" y="3323"/>
                  </a:lnTo>
                  <a:lnTo>
                    <a:pt x="14556" y="3493"/>
                  </a:lnTo>
                  <a:lnTo>
                    <a:pt x="14679" y="3664"/>
                  </a:lnTo>
                  <a:lnTo>
                    <a:pt x="14776" y="3860"/>
                  </a:lnTo>
                  <a:lnTo>
                    <a:pt x="14874" y="4031"/>
                  </a:lnTo>
                  <a:lnTo>
                    <a:pt x="14947" y="4226"/>
                  </a:lnTo>
                  <a:lnTo>
                    <a:pt x="14996" y="4446"/>
                  </a:lnTo>
                  <a:lnTo>
                    <a:pt x="15021" y="4641"/>
                  </a:lnTo>
                  <a:lnTo>
                    <a:pt x="15021" y="4861"/>
                  </a:lnTo>
                  <a:lnTo>
                    <a:pt x="15021" y="5057"/>
                  </a:lnTo>
                  <a:lnTo>
                    <a:pt x="14996" y="5252"/>
                  </a:lnTo>
                  <a:lnTo>
                    <a:pt x="14947" y="5472"/>
                  </a:lnTo>
                  <a:lnTo>
                    <a:pt x="14874" y="5667"/>
                  </a:lnTo>
                  <a:lnTo>
                    <a:pt x="14776" y="5838"/>
                  </a:lnTo>
                  <a:lnTo>
                    <a:pt x="14679" y="6033"/>
                  </a:lnTo>
                  <a:lnTo>
                    <a:pt x="14556" y="6204"/>
                  </a:lnTo>
                  <a:lnTo>
                    <a:pt x="14410" y="6375"/>
                  </a:lnTo>
                  <a:lnTo>
                    <a:pt x="13433" y="7328"/>
                  </a:lnTo>
                  <a:lnTo>
                    <a:pt x="13311" y="7426"/>
                  </a:lnTo>
                  <a:lnTo>
                    <a:pt x="13189" y="7499"/>
                  </a:lnTo>
                  <a:lnTo>
                    <a:pt x="13042" y="7548"/>
                  </a:lnTo>
                  <a:lnTo>
                    <a:pt x="12871" y="7572"/>
                  </a:lnTo>
                  <a:lnTo>
                    <a:pt x="12725" y="7548"/>
                  </a:lnTo>
                  <a:lnTo>
                    <a:pt x="12578" y="7499"/>
                  </a:lnTo>
                  <a:lnTo>
                    <a:pt x="12456" y="7426"/>
                  </a:lnTo>
                  <a:lnTo>
                    <a:pt x="12334" y="7328"/>
                  </a:lnTo>
                  <a:lnTo>
                    <a:pt x="10405" y="5398"/>
                  </a:lnTo>
                  <a:lnTo>
                    <a:pt x="10307" y="5276"/>
                  </a:lnTo>
                  <a:lnTo>
                    <a:pt x="10234" y="5154"/>
                  </a:lnTo>
                  <a:lnTo>
                    <a:pt x="10185" y="5008"/>
                  </a:lnTo>
                  <a:lnTo>
                    <a:pt x="10160" y="4861"/>
                  </a:lnTo>
                  <a:lnTo>
                    <a:pt x="10185" y="4690"/>
                  </a:lnTo>
                  <a:lnTo>
                    <a:pt x="10234" y="4544"/>
                  </a:lnTo>
                  <a:lnTo>
                    <a:pt x="10307" y="4422"/>
                  </a:lnTo>
                  <a:lnTo>
                    <a:pt x="10405" y="4299"/>
                  </a:lnTo>
                  <a:lnTo>
                    <a:pt x="11357" y="3323"/>
                  </a:lnTo>
                  <a:lnTo>
                    <a:pt x="11528" y="3176"/>
                  </a:lnTo>
                  <a:lnTo>
                    <a:pt x="11699" y="3054"/>
                  </a:lnTo>
                  <a:lnTo>
                    <a:pt x="11894" y="2956"/>
                  </a:lnTo>
                  <a:lnTo>
                    <a:pt x="12065" y="2858"/>
                  </a:lnTo>
                  <a:lnTo>
                    <a:pt x="12261" y="2785"/>
                  </a:lnTo>
                  <a:lnTo>
                    <a:pt x="12481" y="2736"/>
                  </a:lnTo>
                  <a:lnTo>
                    <a:pt x="12676" y="2712"/>
                  </a:lnTo>
                  <a:close/>
                  <a:moveTo>
                    <a:pt x="8377" y="8867"/>
                  </a:moveTo>
                  <a:lnTo>
                    <a:pt x="8475" y="8891"/>
                  </a:lnTo>
                  <a:lnTo>
                    <a:pt x="8548" y="8915"/>
                  </a:lnTo>
                  <a:lnTo>
                    <a:pt x="8646" y="8964"/>
                  </a:lnTo>
                  <a:lnTo>
                    <a:pt x="8719" y="9013"/>
                  </a:lnTo>
                  <a:lnTo>
                    <a:pt x="8768" y="9086"/>
                  </a:lnTo>
                  <a:lnTo>
                    <a:pt x="8817" y="9184"/>
                  </a:lnTo>
                  <a:lnTo>
                    <a:pt x="8841" y="9257"/>
                  </a:lnTo>
                  <a:lnTo>
                    <a:pt x="8866" y="9355"/>
                  </a:lnTo>
                  <a:lnTo>
                    <a:pt x="8841" y="9453"/>
                  </a:lnTo>
                  <a:lnTo>
                    <a:pt x="8817" y="9550"/>
                  </a:lnTo>
                  <a:lnTo>
                    <a:pt x="8768" y="9624"/>
                  </a:lnTo>
                  <a:lnTo>
                    <a:pt x="8719" y="9697"/>
                  </a:lnTo>
                  <a:lnTo>
                    <a:pt x="6179" y="12237"/>
                  </a:lnTo>
                  <a:lnTo>
                    <a:pt x="6106" y="12310"/>
                  </a:lnTo>
                  <a:lnTo>
                    <a:pt x="6033" y="12359"/>
                  </a:lnTo>
                  <a:lnTo>
                    <a:pt x="5935" y="12383"/>
                  </a:lnTo>
                  <a:lnTo>
                    <a:pt x="5740" y="12383"/>
                  </a:lnTo>
                  <a:lnTo>
                    <a:pt x="5642" y="12359"/>
                  </a:lnTo>
                  <a:lnTo>
                    <a:pt x="5569" y="12310"/>
                  </a:lnTo>
                  <a:lnTo>
                    <a:pt x="5496" y="12237"/>
                  </a:lnTo>
                  <a:lnTo>
                    <a:pt x="5422" y="12164"/>
                  </a:lnTo>
                  <a:lnTo>
                    <a:pt x="5373" y="12090"/>
                  </a:lnTo>
                  <a:lnTo>
                    <a:pt x="5349" y="11993"/>
                  </a:lnTo>
                  <a:lnTo>
                    <a:pt x="5349" y="11895"/>
                  </a:lnTo>
                  <a:lnTo>
                    <a:pt x="5349" y="11797"/>
                  </a:lnTo>
                  <a:lnTo>
                    <a:pt x="5373" y="11700"/>
                  </a:lnTo>
                  <a:lnTo>
                    <a:pt x="5422" y="11626"/>
                  </a:lnTo>
                  <a:lnTo>
                    <a:pt x="5496" y="11553"/>
                  </a:lnTo>
                  <a:lnTo>
                    <a:pt x="8036" y="9013"/>
                  </a:lnTo>
                  <a:lnTo>
                    <a:pt x="8109" y="8964"/>
                  </a:lnTo>
                  <a:lnTo>
                    <a:pt x="8182" y="8915"/>
                  </a:lnTo>
                  <a:lnTo>
                    <a:pt x="8280" y="8891"/>
                  </a:lnTo>
                  <a:lnTo>
                    <a:pt x="8377" y="8867"/>
                  </a:lnTo>
                  <a:close/>
                  <a:moveTo>
                    <a:pt x="14825" y="1"/>
                  </a:moveTo>
                  <a:lnTo>
                    <a:pt x="14288" y="25"/>
                  </a:lnTo>
                  <a:lnTo>
                    <a:pt x="13751" y="50"/>
                  </a:lnTo>
                  <a:lnTo>
                    <a:pt x="13213" y="123"/>
                  </a:lnTo>
                  <a:lnTo>
                    <a:pt x="12676" y="245"/>
                  </a:lnTo>
                  <a:lnTo>
                    <a:pt x="12163" y="367"/>
                  </a:lnTo>
                  <a:lnTo>
                    <a:pt x="11675" y="538"/>
                  </a:lnTo>
                  <a:lnTo>
                    <a:pt x="11235" y="758"/>
                  </a:lnTo>
                  <a:lnTo>
                    <a:pt x="11015" y="856"/>
                  </a:lnTo>
                  <a:lnTo>
                    <a:pt x="10844" y="1002"/>
                  </a:lnTo>
                  <a:lnTo>
                    <a:pt x="10649" y="1124"/>
                  </a:lnTo>
                  <a:lnTo>
                    <a:pt x="10502" y="1271"/>
                  </a:lnTo>
                  <a:lnTo>
                    <a:pt x="5544" y="6229"/>
                  </a:lnTo>
                  <a:lnTo>
                    <a:pt x="391" y="6229"/>
                  </a:lnTo>
                  <a:lnTo>
                    <a:pt x="245" y="6253"/>
                  </a:lnTo>
                  <a:lnTo>
                    <a:pt x="147" y="6278"/>
                  </a:lnTo>
                  <a:lnTo>
                    <a:pt x="49" y="6327"/>
                  </a:lnTo>
                  <a:lnTo>
                    <a:pt x="0" y="6400"/>
                  </a:lnTo>
                  <a:lnTo>
                    <a:pt x="0" y="6473"/>
                  </a:lnTo>
                  <a:lnTo>
                    <a:pt x="25" y="6571"/>
                  </a:lnTo>
                  <a:lnTo>
                    <a:pt x="74" y="6668"/>
                  </a:lnTo>
                  <a:lnTo>
                    <a:pt x="171" y="6791"/>
                  </a:lnTo>
                  <a:lnTo>
                    <a:pt x="2589" y="9184"/>
                  </a:lnTo>
                  <a:lnTo>
                    <a:pt x="2272" y="9502"/>
                  </a:lnTo>
                  <a:lnTo>
                    <a:pt x="953" y="9746"/>
                  </a:lnTo>
                  <a:lnTo>
                    <a:pt x="806" y="9795"/>
                  </a:lnTo>
                  <a:lnTo>
                    <a:pt x="684" y="9843"/>
                  </a:lnTo>
                  <a:lnTo>
                    <a:pt x="611" y="9941"/>
                  </a:lnTo>
                  <a:lnTo>
                    <a:pt x="562" y="10014"/>
                  </a:lnTo>
                  <a:lnTo>
                    <a:pt x="562" y="10112"/>
                  </a:lnTo>
                  <a:lnTo>
                    <a:pt x="586" y="10234"/>
                  </a:lnTo>
                  <a:lnTo>
                    <a:pt x="635" y="10332"/>
                  </a:lnTo>
                  <a:lnTo>
                    <a:pt x="733" y="10454"/>
                  </a:lnTo>
                  <a:lnTo>
                    <a:pt x="7278" y="16999"/>
                  </a:lnTo>
                  <a:lnTo>
                    <a:pt x="7401" y="17097"/>
                  </a:lnTo>
                  <a:lnTo>
                    <a:pt x="7498" y="17146"/>
                  </a:lnTo>
                  <a:lnTo>
                    <a:pt x="7620" y="17170"/>
                  </a:lnTo>
                  <a:lnTo>
                    <a:pt x="7718" y="17170"/>
                  </a:lnTo>
                  <a:lnTo>
                    <a:pt x="7791" y="17122"/>
                  </a:lnTo>
                  <a:lnTo>
                    <a:pt x="7889" y="17048"/>
                  </a:lnTo>
                  <a:lnTo>
                    <a:pt x="7938" y="16926"/>
                  </a:lnTo>
                  <a:lnTo>
                    <a:pt x="7987" y="16780"/>
                  </a:lnTo>
                  <a:lnTo>
                    <a:pt x="8231" y="15461"/>
                  </a:lnTo>
                  <a:lnTo>
                    <a:pt x="8548" y="15143"/>
                  </a:lnTo>
                  <a:lnTo>
                    <a:pt x="10942" y="17561"/>
                  </a:lnTo>
                  <a:lnTo>
                    <a:pt x="11064" y="17659"/>
                  </a:lnTo>
                  <a:lnTo>
                    <a:pt x="11162" y="17708"/>
                  </a:lnTo>
                  <a:lnTo>
                    <a:pt x="11259" y="17732"/>
                  </a:lnTo>
                  <a:lnTo>
                    <a:pt x="11333" y="17732"/>
                  </a:lnTo>
                  <a:lnTo>
                    <a:pt x="11406" y="17683"/>
                  </a:lnTo>
                  <a:lnTo>
                    <a:pt x="11455" y="17586"/>
                  </a:lnTo>
                  <a:lnTo>
                    <a:pt x="11479" y="17488"/>
                  </a:lnTo>
                  <a:lnTo>
                    <a:pt x="11504" y="17341"/>
                  </a:lnTo>
                  <a:lnTo>
                    <a:pt x="11504" y="12188"/>
                  </a:lnTo>
                  <a:lnTo>
                    <a:pt x="16461" y="7230"/>
                  </a:lnTo>
                  <a:lnTo>
                    <a:pt x="16608" y="7084"/>
                  </a:lnTo>
                  <a:lnTo>
                    <a:pt x="16730" y="6888"/>
                  </a:lnTo>
                  <a:lnTo>
                    <a:pt x="16877" y="6693"/>
                  </a:lnTo>
                  <a:lnTo>
                    <a:pt x="16974" y="6498"/>
                  </a:lnTo>
                  <a:lnTo>
                    <a:pt x="17194" y="6058"/>
                  </a:lnTo>
                  <a:lnTo>
                    <a:pt x="17365" y="5569"/>
                  </a:lnTo>
                  <a:lnTo>
                    <a:pt x="17487" y="5057"/>
                  </a:lnTo>
                  <a:lnTo>
                    <a:pt x="17609" y="4519"/>
                  </a:lnTo>
                  <a:lnTo>
                    <a:pt x="17683" y="3982"/>
                  </a:lnTo>
                  <a:lnTo>
                    <a:pt x="17707" y="3445"/>
                  </a:lnTo>
                  <a:lnTo>
                    <a:pt x="17731" y="2907"/>
                  </a:lnTo>
                  <a:lnTo>
                    <a:pt x="17731" y="2419"/>
                  </a:lnTo>
                  <a:lnTo>
                    <a:pt x="17707" y="1955"/>
                  </a:lnTo>
                  <a:lnTo>
                    <a:pt x="17658" y="1515"/>
                  </a:lnTo>
                  <a:lnTo>
                    <a:pt x="17585" y="1149"/>
                  </a:lnTo>
                  <a:lnTo>
                    <a:pt x="17512" y="831"/>
                  </a:lnTo>
                  <a:lnTo>
                    <a:pt x="17414" y="587"/>
                  </a:lnTo>
                  <a:lnTo>
                    <a:pt x="17341" y="489"/>
                  </a:lnTo>
                  <a:lnTo>
                    <a:pt x="17292" y="441"/>
                  </a:lnTo>
                  <a:lnTo>
                    <a:pt x="17243" y="392"/>
                  </a:lnTo>
                  <a:lnTo>
                    <a:pt x="17145" y="318"/>
                  </a:lnTo>
                  <a:lnTo>
                    <a:pt x="16901" y="221"/>
                  </a:lnTo>
                  <a:lnTo>
                    <a:pt x="16584" y="148"/>
                  </a:lnTo>
                  <a:lnTo>
                    <a:pt x="16217" y="74"/>
                  </a:lnTo>
                  <a:lnTo>
                    <a:pt x="15778" y="25"/>
                  </a:lnTo>
                  <a:lnTo>
                    <a:pt x="15314"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5" name="Google Shape;4085;p42"/>
            <p:cNvSpPr/>
            <p:nvPr/>
          </p:nvSpPr>
          <p:spPr>
            <a:xfrm>
              <a:off x="597725" y="4665400"/>
              <a:ext cx="73300" cy="73300"/>
            </a:xfrm>
            <a:custGeom>
              <a:rect b="b" l="l" r="r" t="t"/>
              <a:pathLst>
                <a:path extrusionOk="0" h="2932" w="2932">
                  <a:moveTo>
                    <a:pt x="2028" y="1"/>
                  </a:moveTo>
                  <a:lnTo>
                    <a:pt x="1857" y="25"/>
                  </a:lnTo>
                  <a:lnTo>
                    <a:pt x="1686" y="74"/>
                  </a:lnTo>
                  <a:lnTo>
                    <a:pt x="1515" y="147"/>
                  </a:lnTo>
                  <a:lnTo>
                    <a:pt x="1369" y="269"/>
                  </a:lnTo>
                  <a:lnTo>
                    <a:pt x="1222" y="489"/>
                  </a:lnTo>
                  <a:lnTo>
                    <a:pt x="1002" y="831"/>
                  </a:lnTo>
                  <a:lnTo>
                    <a:pt x="563" y="1735"/>
                  </a:lnTo>
                  <a:lnTo>
                    <a:pt x="172" y="2565"/>
                  </a:lnTo>
                  <a:lnTo>
                    <a:pt x="1" y="2932"/>
                  </a:lnTo>
                  <a:lnTo>
                    <a:pt x="1" y="2932"/>
                  </a:lnTo>
                  <a:lnTo>
                    <a:pt x="367" y="2761"/>
                  </a:lnTo>
                  <a:lnTo>
                    <a:pt x="1198" y="2370"/>
                  </a:lnTo>
                  <a:lnTo>
                    <a:pt x="2101" y="1930"/>
                  </a:lnTo>
                  <a:lnTo>
                    <a:pt x="2443" y="1710"/>
                  </a:lnTo>
                  <a:lnTo>
                    <a:pt x="2663" y="1564"/>
                  </a:lnTo>
                  <a:lnTo>
                    <a:pt x="2785" y="1417"/>
                  </a:lnTo>
                  <a:lnTo>
                    <a:pt x="2858" y="1246"/>
                  </a:lnTo>
                  <a:lnTo>
                    <a:pt x="2907" y="1075"/>
                  </a:lnTo>
                  <a:lnTo>
                    <a:pt x="2932" y="904"/>
                  </a:lnTo>
                  <a:lnTo>
                    <a:pt x="2907" y="733"/>
                  </a:lnTo>
                  <a:lnTo>
                    <a:pt x="2858" y="562"/>
                  </a:lnTo>
                  <a:lnTo>
                    <a:pt x="2785" y="416"/>
                  </a:lnTo>
                  <a:lnTo>
                    <a:pt x="2663" y="269"/>
                  </a:lnTo>
                  <a:lnTo>
                    <a:pt x="2517" y="147"/>
                  </a:lnTo>
                  <a:lnTo>
                    <a:pt x="2370" y="74"/>
                  </a:lnTo>
                  <a:lnTo>
                    <a:pt x="2199" y="25"/>
                  </a:lnTo>
                  <a:lnTo>
                    <a:pt x="2028"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6" name="Google Shape;4086;p42"/>
            <p:cNvSpPr/>
            <p:nvPr/>
          </p:nvSpPr>
          <p:spPr>
            <a:xfrm>
              <a:off x="654525" y="4708150"/>
              <a:ext cx="47025" cy="47025"/>
            </a:xfrm>
            <a:custGeom>
              <a:rect b="b" l="l" r="r" t="t"/>
              <a:pathLst>
                <a:path extrusionOk="0" h="1881" w="1881">
                  <a:moveTo>
                    <a:pt x="1124" y="0"/>
                  </a:moveTo>
                  <a:lnTo>
                    <a:pt x="977" y="25"/>
                  </a:lnTo>
                  <a:lnTo>
                    <a:pt x="831" y="74"/>
                  </a:lnTo>
                  <a:lnTo>
                    <a:pt x="709" y="147"/>
                  </a:lnTo>
                  <a:lnTo>
                    <a:pt x="586" y="245"/>
                  </a:lnTo>
                  <a:lnTo>
                    <a:pt x="464" y="391"/>
                  </a:lnTo>
                  <a:lnTo>
                    <a:pt x="367" y="611"/>
                  </a:lnTo>
                  <a:lnTo>
                    <a:pt x="269" y="880"/>
                  </a:lnTo>
                  <a:lnTo>
                    <a:pt x="171" y="1173"/>
                  </a:lnTo>
                  <a:lnTo>
                    <a:pt x="49" y="1686"/>
                  </a:lnTo>
                  <a:lnTo>
                    <a:pt x="0" y="1881"/>
                  </a:lnTo>
                  <a:lnTo>
                    <a:pt x="0" y="1881"/>
                  </a:lnTo>
                  <a:lnTo>
                    <a:pt x="220" y="1857"/>
                  </a:lnTo>
                  <a:lnTo>
                    <a:pt x="733" y="1710"/>
                  </a:lnTo>
                  <a:lnTo>
                    <a:pt x="1002" y="1637"/>
                  </a:lnTo>
                  <a:lnTo>
                    <a:pt x="1270" y="1539"/>
                  </a:lnTo>
                  <a:lnTo>
                    <a:pt x="1515" y="1417"/>
                  </a:lnTo>
                  <a:lnTo>
                    <a:pt x="1661" y="1319"/>
                  </a:lnTo>
                  <a:lnTo>
                    <a:pt x="1759" y="1197"/>
                  </a:lnTo>
                  <a:lnTo>
                    <a:pt x="1832" y="1051"/>
                  </a:lnTo>
                  <a:lnTo>
                    <a:pt x="1881" y="928"/>
                  </a:lnTo>
                  <a:lnTo>
                    <a:pt x="1881" y="782"/>
                  </a:lnTo>
                  <a:lnTo>
                    <a:pt x="1881" y="635"/>
                  </a:lnTo>
                  <a:lnTo>
                    <a:pt x="1832" y="489"/>
                  </a:lnTo>
                  <a:lnTo>
                    <a:pt x="1759" y="367"/>
                  </a:lnTo>
                  <a:lnTo>
                    <a:pt x="1661" y="245"/>
                  </a:lnTo>
                  <a:lnTo>
                    <a:pt x="1539" y="147"/>
                  </a:lnTo>
                  <a:lnTo>
                    <a:pt x="1417" y="74"/>
                  </a:lnTo>
                  <a:lnTo>
                    <a:pt x="1270" y="25"/>
                  </a:lnTo>
                  <a:lnTo>
                    <a:pt x="1124" y="0"/>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7" name="Google Shape;4087;p42"/>
            <p:cNvSpPr/>
            <p:nvPr/>
          </p:nvSpPr>
          <p:spPr>
            <a:xfrm>
              <a:off x="581250" y="4634875"/>
              <a:ext cx="47050" cy="47050"/>
            </a:xfrm>
            <a:custGeom>
              <a:rect b="b" l="l" r="r" t="t"/>
              <a:pathLst>
                <a:path extrusionOk="0" h="1882" w="1882">
                  <a:moveTo>
                    <a:pt x="953" y="1"/>
                  </a:moveTo>
                  <a:lnTo>
                    <a:pt x="831" y="49"/>
                  </a:lnTo>
                  <a:lnTo>
                    <a:pt x="684" y="123"/>
                  </a:lnTo>
                  <a:lnTo>
                    <a:pt x="562" y="220"/>
                  </a:lnTo>
                  <a:lnTo>
                    <a:pt x="465" y="367"/>
                  </a:lnTo>
                  <a:lnTo>
                    <a:pt x="342" y="611"/>
                  </a:lnTo>
                  <a:lnTo>
                    <a:pt x="245" y="880"/>
                  </a:lnTo>
                  <a:lnTo>
                    <a:pt x="171" y="1148"/>
                  </a:lnTo>
                  <a:lnTo>
                    <a:pt x="25" y="1661"/>
                  </a:lnTo>
                  <a:lnTo>
                    <a:pt x="1" y="1881"/>
                  </a:lnTo>
                  <a:lnTo>
                    <a:pt x="196" y="1832"/>
                  </a:lnTo>
                  <a:lnTo>
                    <a:pt x="709" y="1710"/>
                  </a:lnTo>
                  <a:lnTo>
                    <a:pt x="1002" y="1613"/>
                  </a:lnTo>
                  <a:lnTo>
                    <a:pt x="1271" y="1515"/>
                  </a:lnTo>
                  <a:lnTo>
                    <a:pt x="1490" y="1417"/>
                  </a:lnTo>
                  <a:lnTo>
                    <a:pt x="1637" y="1295"/>
                  </a:lnTo>
                  <a:lnTo>
                    <a:pt x="1735" y="1173"/>
                  </a:lnTo>
                  <a:lnTo>
                    <a:pt x="1808" y="1051"/>
                  </a:lnTo>
                  <a:lnTo>
                    <a:pt x="1857" y="904"/>
                  </a:lnTo>
                  <a:lnTo>
                    <a:pt x="1881" y="758"/>
                  </a:lnTo>
                  <a:lnTo>
                    <a:pt x="1857" y="611"/>
                  </a:lnTo>
                  <a:lnTo>
                    <a:pt x="1808" y="465"/>
                  </a:lnTo>
                  <a:lnTo>
                    <a:pt x="1735" y="343"/>
                  </a:lnTo>
                  <a:lnTo>
                    <a:pt x="1637" y="220"/>
                  </a:lnTo>
                  <a:lnTo>
                    <a:pt x="1515" y="123"/>
                  </a:lnTo>
                  <a:lnTo>
                    <a:pt x="1393" y="49"/>
                  </a:lnTo>
                  <a:lnTo>
                    <a:pt x="1246" y="1"/>
                  </a:lnTo>
                  <a:close/>
                </a:path>
              </a:pathLst>
            </a:custGeom>
            <a:solidFill>
              <a:srgbClr val="80BF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88" name="Google Shape;4088;p42"/>
          <p:cNvSpPr/>
          <p:nvPr/>
        </p:nvSpPr>
        <p:spPr>
          <a:xfrm rot="2466991">
            <a:off x="978868" y="928441"/>
            <a:ext cx="376301" cy="359305"/>
          </a:xfrm>
          <a:custGeom>
            <a:rect b="b" l="l" r="r" t="t"/>
            <a:pathLst>
              <a:path extrusionOk="0" h="14460" w="15144">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9" name="Google Shape;4089;p42"/>
          <p:cNvSpPr/>
          <p:nvPr/>
        </p:nvSpPr>
        <p:spPr>
          <a:xfrm rot="-1609377">
            <a:off x="1529232" y="1154513"/>
            <a:ext cx="270839" cy="258606"/>
          </a:xfrm>
          <a:custGeom>
            <a:rect b="b" l="l" r="r" t="t"/>
            <a:pathLst>
              <a:path extrusionOk="0" h="14460" w="15144">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0" name="Google Shape;4090;p42"/>
          <p:cNvSpPr/>
          <p:nvPr/>
        </p:nvSpPr>
        <p:spPr>
          <a:xfrm rot="2925705">
            <a:off x="3171263" y="1359369"/>
            <a:ext cx="202799" cy="193640"/>
          </a:xfrm>
          <a:custGeom>
            <a:rect b="b" l="l" r="r" t="t"/>
            <a:pathLst>
              <a:path extrusionOk="0" h="14460" w="15144">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1" name="Google Shape;4091;p42"/>
          <p:cNvSpPr/>
          <p:nvPr/>
        </p:nvSpPr>
        <p:spPr>
          <a:xfrm rot="-1609197">
            <a:off x="2135091" y="394613"/>
            <a:ext cx="182676" cy="174425"/>
          </a:xfrm>
          <a:custGeom>
            <a:rect b="b" l="l" r="r" t="t"/>
            <a:pathLst>
              <a:path extrusionOk="0" h="14460" w="15144">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0159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2" name="Google Shape;4092;p42"/>
          <p:cNvSpPr txBox="1"/>
          <p:nvPr>
            <p:ph idx="12" type="sldNum"/>
          </p:nvPr>
        </p:nvSpPr>
        <p:spPr>
          <a:xfrm>
            <a:off x="91531" y="4720201"/>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52" name="Shape 3852"/>
        <p:cNvGrpSpPr/>
        <p:nvPr/>
      </p:nvGrpSpPr>
      <p:grpSpPr>
        <a:xfrm>
          <a:off x="0" y="0"/>
          <a:ext cx="0" cy="0"/>
          <a:chOff x="0" y="0"/>
          <a:chExt cx="0" cy="0"/>
        </a:xfrm>
      </p:grpSpPr>
      <p:pic>
        <p:nvPicPr>
          <p:cNvPr id="3853" name="Google Shape;3853;p16"/>
          <p:cNvPicPr preferRelativeResize="0"/>
          <p:nvPr/>
        </p:nvPicPr>
        <p:blipFill rotWithShape="1">
          <a:blip r:embed="rId3">
            <a:alphaModFix/>
          </a:blip>
          <a:srcRect b="0" l="0" r="0" t="50507"/>
          <a:stretch/>
        </p:blipFill>
        <p:spPr>
          <a:xfrm>
            <a:off x="360425" y="2121575"/>
            <a:ext cx="7476850" cy="2454750"/>
          </a:xfrm>
          <a:prstGeom prst="rect">
            <a:avLst/>
          </a:prstGeom>
          <a:noFill/>
          <a:ln>
            <a:noFill/>
          </a:ln>
        </p:spPr>
      </p:pic>
      <p:sp>
        <p:nvSpPr>
          <p:cNvPr id="3854" name="Google Shape;3854;p16"/>
          <p:cNvSpPr txBox="1"/>
          <p:nvPr>
            <p:ph type="title"/>
          </p:nvPr>
        </p:nvSpPr>
        <p:spPr>
          <a:xfrm>
            <a:off x="373775" y="333325"/>
            <a:ext cx="67611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Problem Statement</a:t>
            </a:r>
            <a:endParaRPr/>
          </a:p>
        </p:txBody>
      </p:sp>
      <p:sp>
        <p:nvSpPr>
          <p:cNvPr id="3855" name="Google Shape;3855;p16"/>
          <p:cNvSpPr txBox="1"/>
          <p:nvPr>
            <p:ph idx="1" type="body"/>
          </p:nvPr>
        </p:nvSpPr>
        <p:spPr>
          <a:xfrm>
            <a:off x="718300" y="1499775"/>
            <a:ext cx="6761100" cy="2980500"/>
          </a:xfrm>
          <a:prstGeom prst="rect">
            <a:avLst/>
          </a:prstGeom>
          <a:noFill/>
        </p:spPr>
        <p:txBody>
          <a:bodyPr anchorCtr="0" anchor="t" bIns="91425" lIns="91425" spcFirstLastPara="1" rIns="91425" wrap="square" tIns="91425">
            <a:noAutofit/>
          </a:bodyPr>
          <a:lstStyle/>
          <a:p>
            <a:pPr indent="0" lvl="0" marL="0" rtl="0" algn="l">
              <a:lnSpc>
                <a:spcPct val="150000"/>
              </a:lnSpc>
              <a:spcBef>
                <a:spcPts val="600"/>
              </a:spcBef>
              <a:spcAft>
                <a:spcPts val="0"/>
              </a:spcAft>
              <a:buNone/>
            </a:pPr>
            <a:r>
              <a:rPr lang="en">
                <a:solidFill>
                  <a:srgbClr val="303030"/>
                </a:solidFill>
                <a:highlight>
                  <a:schemeClr val="lt1"/>
                </a:highlight>
                <a:latin typeface="Titillium Web"/>
                <a:ea typeface="Titillium Web"/>
                <a:cs typeface="Titillium Web"/>
                <a:sym typeface="Titillium Web"/>
              </a:rPr>
              <a:t>Predicting segmentations of different movable objects appearing in the view of a car camera.</a:t>
            </a:r>
            <a:r>
              <a:rPr lang="en">
                <a:solidFill>
                  <a:srgbClr val="303030"/>
                </a:solidFill>
                <a:highlight>
                  <a:srgbClr val="FFFFFF"/>
                </a:highlight>
                <a:latin typeface="Titillium Web"/>
                <a:ea typeface="Titillium Web"/>
                <a:cs typeface="Titillium Web"/>
                <a:sym typeface="Titillium Web"/>
              </a:rPr>
              <a:t> </a:t>
            </a:r>
            <a:endParaRPr>
              <a:solidFill>
                <a:srgbClr val="303030"/>
              </a:solidFill>
              <a:highlight>
                <a:srgbClr val="FFFFFF"/>
              </a:highlight>
              <a:latin typeface="Titillium Web"/>
              <a:ea typeface="Titillium Web"/>
              <a:cs typeface="Titillium Web"/>
              <a:sym typeface="Titillium Web"/>
            </a:endParaRPr>
          </a:p>
          <a:p>
            <a:pPr indent="0" lvl="0" marL="0" rtl="0" algn="l">
              <a:spcBef>
                <a:spcPts val="600"/>
              </a:spcBef>
              <a:spcAft>
                <a:spcPts val="0"/>
              </a:spcAft>
              <a:buNone/>
            </a:pPr>
            <a:r>
              <a:t/>
            </a:r>
            <a:endParaRPr sz="36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96" name="Shape 4096"/>
        <p:cNvGrpSpPr/>
        <p:nvPr/>
      </p:nvGrpSpPr>
      <p:grpSpPr>
        <a:xfrm>
          <a:off x="0" y="0"/>
          <a:ext cx="0" cy="0"/>
          <a:chOff x="0" y="0"/>
          <a:chExt cx="0" cy="0"/>
        </a:xfrm>
      </p:grpSpPr>
      <p:sp>
        <p:nvSpPr>
          <p:cNvPr id="4097" name="Google Shape;4097;p43"/>
          <p:cNvSpPr/>
          <p:nvPr/>
        </p:nvSpPr>
        <p:spPr>
          <a:xfrm>
            <a:off x="338200" y="1546150"/>
            <a:ext cx="7972800" cy="2787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8" name="Google Shape;4098;p43"/>
          <p:cNvSpPr txBox="1"/>
          <p:nvPr>
            <p:ph type="title"/>
          </p:nvPr>
        </p:nvSpPr>
        <p:spPr>
          <a:xfrm>
            <a:off x="718300" y="451450"/>
            <a:ext cx="67611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Challenges </a:t>
            </a:r>
            <a:endParaRPr/>
          </a:p>
        </p:txBody>
      </p:sp>
      <p:sp>
        <p:nvSpPr>
          <p:cNvPr id="4099" name="Google Shape;4099;p43"/>
          <p:cNvSpPr txBox="1"/>
          <p:nvPr>
            <p:ph idx="1" type="body"/>
          </p:nvPr>
        </p:nvSpPr>
        <p:spPr>
          <a:xfrm>
            <a:off x="994950" y="1537450"/>
            <a:ext cx="2589000" cy="2980500"/>
          </a:xfrm>
          <a:prstGeom prst="rect">
            <a:avLst/>
          </a:prstGeom>
          <a:ln cap="flat" cmpd="sng" w="9525">
            <a:solidFill>
              <a:srgbClr val="003B55"/>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50000"/>
              </a:lnSpc>
              <a:spcBef>
                <a:spcPts val="600"/>
              </a:spcBef>
              <a:spcAft>
                <a:spcPts val="0"/>
              </a:spcAft>
              <a:buNone/>
            </a:pPr>
            <a:r>
              <a:rPr b="1" lang="en" sz="1600"/>
              <a:t>Resources</a:t>
            </a:r>
            <a:endParaRPr sz="1600"/>
          </a:p>
          <a:p>
            <a:pPr indent="-330200" lvl="0" marL="457200" rtl="0" algn="l">
              <a:lnSpc>
                <a:spcPct val="150000"/>
              </a:lnSpc>
              <a:spcBef>
                <a:spcPts val="600"/>
              </a:spcBef>
              <a:spcAft>
                <a:spcPts val="0"/>
              </a:spcAft>
              <a:buClr>
                <a:srgbClr val="4A4A4A"/>
              </a:buClr>
              <a:buSzPts val="1600"/>
              <a:buChar char="❏"/>
            </a:pPr>
            <a:r>
              <a:rPr lang="en" sz="1600"/>
              <a:t>Pixel by Pixel v.s. Object Detection</a:t>
            </a:r>
            <a:endParaRPr sz="1600"/>
          </a:p>
          <a:p>
            <a:pPr indent="-330200" lvl="0" marL="457200" rtl="0" algn="l">
              <a:lnSpc>
                <a:spcPct val="150000"/>
              </a:lnSpc>
              <a:spcBef>
                <a:spcPts val="0"/>
              </a:spcBef>
              <a:spcAft>
                <a:spcPts val="0"/>
              </a:spcAft>
              <a:buClr>
                <a:srgbClr val="4A4A4A"/>
              </a:buClr>
              <a:buSzPts val="1600"/>
              <a:buChar char="❏"/>
            </a:pPr>
            <a:r>
              <a:rPr lang="en" sz="1600"/>
              <a:t>No full functioning code</a:t>
            </a:r>
            <a:endParaRPr sz="1600"/>
          </a:p>
          <a:p>
            <a:pPr indent="-330200" lvl="0" marL="457200" rtl="0" algn="l">
              <a:lnSpc>
                <a:spcPct val="150000"/>
              </a:lnSpc>
              <a:spcBef>
                <a:spcPts val="0"/>
              </a:spcBef>
              <a:spcAft>
                <a:spcPts val="0"/>
              </a:spcAft>
              <a:buClr>
                <a:srgbClr val="4A4A4A"/>
              </a:buClr>
              <a:buSzPts val="1600"/>
              <a:buChar char="❏"/>
            </a:pPr>
            <a:r>
              <a:rPr lang="en" sz="1600"/>
              <a:t>Unable to replicate results</a:t>
            </a:r>
            <a:endParaRPr sz="1600"/>
          </a:p>
        </p:txBody>
      </p:sp>
      <p:sp>
        <p:nvSpPr>
          <p:cNvPr id="4100" name="Google Shape;4100;p43"/>
          <p:cNvSpPr txBox="1"/>
          <p:nvPr>
            <p:ph idx="1" type="body"/>
          </p:nvPr>
        </p:nvSpPr>
        <p:spPr>
          <a:xfrm>
            <a:off x="4513700" y="1537450"/>
            <a:ext cx="2682900" cy="2980500"/>
          </a:xfrm>
          <a:prstGeom prst="rect">
            <a:avLst/>
          </a:prstGeom>
          <a:ln cap="flat" cmpd="sng" w="9525">
            <a:solidFill>
              <a:srgbClr val="003B55"/>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50000"/>
              </a:lnSpc>
              <a:spcBef>
                <a:spcPts val="600"/>
              </a:spcBef>
              <a:spcAft>
                <a:spcPts val="0"/>
              </a:spcAft>
              <a:buNone/>
            </a:pPr>
            <a:r>
              <a:rPr b="1" lang="en" sz="1600"/>
              <a:t>Transfer Learning (PSPNet)</a:t>
            </a:r>
            <a:endParaRPr b="1" sz="1600"/>
          </a:p>
          <a:p>
            <a:pPr indent="-330200" lvl="0" marL="457200" rtl="0" algn="l">
              <a:lnSpc>
                <a:spcPct val="150000"/>
              </a:lnSpc>
              <a:spcBef>
                <a:spcPts val="600"/>
              </a:spcBef>
              <a:spcAft>
                <a:spcPts val="0"/>
              </a:spcAft>
              <a:buClr>
                <a:srgbClr val="4A4A4A"/>
              </a:buClr>
              <a:buSzPts val="1600"/>
              <a:buChar char="❏"/>
            </a:pPr>
            <a:r>
              <a:rPr lang="en" sz="1600"/>
              <a:t>Not integrated in Keras</a:t>
            </a:r>
            <a:endParaRPr sz="1600"/>
          </a:p>
          <a:p>
            <a:pPr indent="-330200" lvl="0" marL="457200" rtl="0" algn="l">
              <a:lnSpc>
                <a:spcPct val="150000"/>
              </a:lnSpc>
              <a:spcBef>
                <a:spcPts val="0"/>
              </a:spcBef>
              <a:spcAft>
                <a:spcPts val="0"/>
              </a:spcAft>
              <a:buClr>
                <a:srgbClr val="4A4A4A"/>
              </a:buClr>
              <a:buSzPts val="1600"/>
              <a:buChar char="❏"/>
            </a:pPr>
            <a:r>
              <a:rPr lang="en" sz="1600"/>
              <a:t>Accessing weights</a:t>
            </a:r>
            <a:endParaRPr sz="1600"/>
          </a:p>
          <a:p>
            <a:pPr indent="-330200" lvl="0" marL="457200" rtl="0" algn="l">
              <a:lnSpc>
                <a:spcPct val="150000"/>
              </a:lnSpc>
              <a:spcBef>
                <a:spcPts val="0"/>
              </a:spcBef>
              <a:spcAft>
                <a:spcPts val="0"/>
              </a:spcAft>
              <a:buClr>
                <a:srgbClr val="4A4A4A"/>
              </a:buClr>
              <a:buSzPts val="1600"/>
              <a:buChar char="❏"/>
            </a:pPr>
            <a:r>
              <a:rPr lang="en" sz="1600"/>
              <a:t>Calculating overall model accuracy </a:t>
            </a:r>
            <a:endParaRPr sz="1600"/>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04" name="Shape 4104"/>
        <p:cNvGrpSpPr/>
        <p:nvPr/>
      </p:nvGrpSpPr>
      <p:grpSpPr>
        <a:xfrm>
          <a:off x="0" y="0"/>
          <a:ext cx="0" cy="0"/>
          <a:chOff x="0" y="0"/>
          <a:chExt cx="0" cy="0"/>
        </a:xfrm>
      </p:grpSpPr>
      <p:sp>
        <p:nvSpPr>
          <p:cNvPr id="4105" name="Google Shape;4105;p44"/>
          <p:cNvSpPr/>
          <p:nvPr/>
        </p:nvSpPr>
        <p:spPr>
          <a:xfrm>
            <a:off x="338200" y="1546150"/>
            <a:ext cx="7972800" cy="2787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6" name="Google Shape;4106;p44"/>
          <p:cNvSpPr txBox="1"/>
          <p:nvPr>
            <p:ph type="title"/>
          </p:nvPr>
        </p:nvSpPr>
        <p:spPr>
          <a:xfrm>
            <a:off x="718300" y="451450"/>
            <a:ext cx="67611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Next Steps</a:t>
            </a:r>
            <a:endParaRPr/>
          </a:p>
        </p:txBody>
      </p:sp>
      <p:sp>
        <p:nvSpPr>
          <p:cNvPr id="4107" name="Google Shape;4107;p44"/>
          <p:cNvSpPr txBox="1"/>
          <p:nvPr>
            <p:ph idx="1" type="body"/>
          </p:nvPr>
        </p:nvSpPr>
        <p:spPr>
          <a:xfrm>
            <a:off x="818200" y="1546150"/>
            <a:ext cx="6661200" cy="2916300"/>
          </a:xfrm>
          <a:prstGeom prst="rect">
            <a:avLst/>
          </a:prstGeom>
          <a:ln>
            <a:noFill/>
          </a:ln>
        </p:spPr>
        <p:txBody>
          <a:bodyPr anchorCtr="0" anchor="t" bIns="91425" lIns="91425" spcFirstLastPara="1" rIns="91425" wrap="square" tIns="91425">
            <a:noAutofit/>
          </a:bodyPr>
          <a:lstStyle/>
          <a:p>
            <a:pPr indent="-342900" lvl="0" marL="457200" marR="0" rtl="0" algn="l">
              <a:lnSpc>
                <a:spcPct val="200000"/>
              </a:lnSpc>
              <a:spcBef>
                <a:spcPts val="600"/>
              </a:spcBef>
              <a:spcAft>
                <a:spcPts val="0"/>
              </a:spcAft>
              <a:buClr>
                <a:srgbClr val="4A4A4A"/>
              </a:buClr>
              <a:buSzPts val="1800"/>
              <a:buChar char="❏"/>
            </a:pPr>
            <a:r>
              <a:rPr lang="en" sz="1800"/>
              <a:t>Dataset (Cityscapes) → Model instead of Model → Dataset</a:t>
            </a:r>
            <a:endParaRPr sz="1800"/>
          </a:p>
          <a:p>
            <a:pPr indent="-342900" lvl="0" marL="457200" marR="0" rtl="0" algn="l">
              <a:lnSpc>
                <a:spcPct val="200000"/>
              </a:lnSpc>
              <a:spcBef>
                <a:spcPts val="0"/>
              </a:spcBef>
              <a:spcAft>
                <a:spcPts val="0"/>
              </a:spcAft>
              <a:buClr>
                <a:srgbClr val="4A4A4A"/>
              </a:buClr>
              <a:buSzPts val="1800"/>
              <a:buChar char="❏"/>
            </a:pPr>
            <a:r>
              <a:rPr lang="en" sz="1800"/>
              <a:t>Improve accuracy of UNet model and optimize preprocessing</a:t>
            </a:r>
            <a:endParaRPr sz="1800"/>
          </a:p>
          <a:p>
            <a:pPr indent="-342900" lvl="0" marL="457200" marR="0" rtl="0" algn="l">
              <a:lnSpc>
                <a:spcPct val="200000"/>
              </a:lnSpc>
              <a:spcBef>
                <a:spcPts val="0"/>
              </a:spcBef>
              <a:spcAft>
                <a:spcPts val="0"/>
              </a:spcAft>
              <a:buClr>
                <a:srgbClr val="4A4A4A"/>
              </a:buClr>
              <a:buSzPts val="1800"/>
              <a:buChar char="❏"/>
            </a:pPr>
            <a:r>
              <a:rPr lang="en" sz="1800"/>
              <a:t>Implement full transfer learning for PSPNet </a:t>
            </a:r>
            <a:endParaRPr sz="1800"/>
          </a:p>
          <a:p>
            <a:pPr indent="-342900" lvl="0" marL="457200" marR="0" rtl="0" algn="l">
              <a:lnSpc>
                <a:spcPct val="200000"/>
              </a:lnSpc>
              <a:spcBef>
                <a:spcPts val="0"/>
              </a:spcBef>
              <a:spcAft>
                <a:spcPts val="0"/>
              </a:spcAft>
              <a:buClr>
                <a:srgbClr val="4A4A4A"/>
              </a:buClr>
              <a:buSzPts val="1800"/>
              <a:buChar char="❏"/>
            </a:pPr>
            <a:r>
              <a:rPr lang="en" sz="1800"/>
              <a:t>Future  →  DeepLab Implementation</a:t>
            </a:r>
            <a:endParaRPr sz="1800"/>
          </a:p>
          <a:p>
            <a:pPr indent="0" lvl="0" marL="457200" marR="0" rtl="0" algn="l">
              <a:lnSpc>
                <a:spcPct val="150000"/>
              </a:lnSpc>
              <a:spcBef>
                <a:spcPts val="600"/>
              </a:spcBef>
              <a:spcAft>
                <a:spcPts val="0"/>
              </a:spcAft>
              <a:buNone/>
            </a:pPr>
            <a:r>
              <a:t/>
            </a:r>
            <a:endParaRPr b="1" sz="1600"/>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11" name="Shape 4111"/>
        <p:cNvGrpSpPr/>
        <p:nvPr/>
      </p:nvGrpSpPr>
      <p:grpSpPr>
        <a:xfrm>
          <a:off x="0" y="0"/>
          <a:ext cx="0" cy="0"/>
          <a:chOff x="0" y="0"/>
          <a:chExt cx="0" cy="0"/>
        </a:xfrm>
      </p:grpSpPr>
      <p:sp>
        <p:nvSpPr>
          <p:cNvPr id="4112" name="Google Shape;4112;p45"/>
          <p:cNvSpPr txBox="1"/>
          <p:nvPr>
            <p:ph type="title"/>
          </p:nvPr>
        </p:nvSpPr>
        <p:spPr>
          <a:xfrm>
            <a:off x="718300" y="330300"/>
            <a:ext cx="6761100" cy="648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References</a:t>
            </a:r>
            <a:endParaRPr/>
          </a:p>
        </p:txBody>
      </p:sp>
      <p:sp>
        <p:nvSpPr>
          <p:cNvPr id="4113" name="Google Shape;4113;p45"/>
          <p:cNvSpPr txBox="1"/>
          <p:nvPr>
            <p:ph idx="1" type="body"/>
          </p:nvPr>
        </p:nvSpPr>
        <p:spPr>
          <a:xfrm>
            <a:off x="718300" y="978300"/>
            <a:ext cx="6761100" cy="3735900"/>
          </a:xfrm>
          <a:prstGeom prst="rect">
            <a:avLst/>
          </a:prstGeom>
        </p:spPr>
        <p:txBody>
          <a:bodyPr anchorCtr="0" anchor="t" bIns="91425" lIns="91425" spcFirstLastPara="1" rIns="91425" wrap="square" tIns="91425">
            <a:noAutofit/>
          </a:bodyPr>
          <a:lstStyle/>
          <a:p>
            <a:pPr indent="-311150" lvl="0" marL="457200" rtl="0" algn="l">
              <a:spcBef>
                <a:spcPts val="600"/>
              </a:spcBef>
              <a:spcAft>
                <a:spcPts val="0"/>
              </a:spcAft>
              <a:buSzPts val="1300"/>
              <a:buChar char="▪"/>
            </a:pPr>
            <a:r>
              <a:rPr lang="en" sz="1300" u="sng">
                <a:solidFill>
                  <a:schemeClr val="hlink"/>
                </a:solidFill>
                <a:hlinkClick r:id="rId3"/>
              </a:rPr>
              <a:t>http://blog.qure.ai/notes/semantic-segmentation-deep-learning-review#pspnet</a:t>
            </a:r>
            <a:endParaRPr sz="1300"/>
          </a:p>
          <a:p>
            <a:pPr indent="-311150" lvl="0" marL="457200" rtl="0" algn="l">
              <a:spcBef>
                <a:spcPts val="0"/>
              </a:spcBef>
              <a:spcAft>
                <a:spcPts val="0"/>
              </a:spcAft>
              <a:buSzPts val="1300"/>
              <a:buChar char="▪"/>
            </a:pPr>
            <a:r>
              <a:rPr lang="en" sz="1300" u="sng">
                <a:solidFill>
                  <a:schemeClr val="hlink"/>
                </a:solidFill>
                <a:hlinkClick r:id="rId4"/>
              </a:rPr>
              <a:t>https://arxiv.org/pdf/1612.01105.pdf</a:t>
            </a:r>
            <a:endParaRPr sz="1300"/>
          </a:p>
          <a:p>
            <a:pPr indent="-311150" lvl="0" marL="457200" rtl="0" algn="l">
              <a:spcBef>
                <a:spcPts val="0"/>
              </a:spcBef>
              <a:spcAft>
                <a:spcPts val="0"/>
              </a:spcAft>
              <a:buSzPts val="1300"/>
              <a:buChar char="▪"/>
            </a:pPr>
            <a:r>
              <a:rPr lang="en" sz="1300" u="sng">
                <a:solidFill>
                  <a:schemeClr val="hlink"/>
                </a:solidFill>
                <a:hlinkClick r:id="rId5"/>
              </a:rPr>
              <a:t>https://www.youtube.com/playlist?list=PL3FW7Lu3i5JvHM8ljYj-zLfQRF3EO8sYv</a:t>
            </a:r>
            <a:endParaRPr sz="1300"/>
          </a:p>
          <a:p>
            <a:pPr indent="-311150" lvl="0" marL="457200" rtl="0" algn="l">
              <a:spcBef>
                <a:spcPts val="0"/>
              </a:spcBef>
              <a:spcAft>
                <a:spcPts val="0"/>
              </a:spcAft>
              <a:buSzPts val="1300"/>
              <a:buChar char="▪"/>
            </a:pPr>
            <a:r>
              <a:rPr lang="en" sz="1300" u="sng">
                <a:solidFill>
                  <a:schemeClr val="hlink"/>
                </a:solidFill>
                <a:hlinkClick r:id="rId6"/>
              </a:rPr>
              <a:t>https://www.kaggle.com/kmader/data-preprocessing-and-unet-segmentation-gpu</a:t>
            </a:r>
            <a:endParaRPr sz="1300"/>
          </a:p>
          <a:p>
            <a:pPr indent="-311150" lvl="0" marL="457200" rtl="0" algn="l">
              <a:spcBef>
                <a:spcPts val="0"/>
              </a:spcBef>
              <a:spcAft>
                <a:spcPts val="0"/>
              </a:spcAft>
              <a:buSzPts val="1300"/>
              <a:buChar char="▪"/>
            </a:pPr>
            <a:r>
              <a:rPr lang="en" sz="1300" u="sng">
                <a:solidFill>
                  <a:schemeClr val="hlink"/>
                </a:solidFill>
                <a:hlinkClick r:id="rId7"/>
              </a:rPr>
              <a:t>https://www.kaggle.com/kjeanclaude/wad-video-full-implementation-atoz-tfkeras</a:t>
            </a:r>
            <a:endParaRPr sz="1300"/>
          </a:p>
          <a:p>
            <a:pPr indent="-311150" lvl="0" marL="457200" rtl="0" algn="l">
              <a:spcBef>
                <a:spcPts val="0"/>
              </a:spcBef>
              <a:spcAft>
                <a:spcPts val="0"/>
              </a:spcAft>
              <a:buSzPts val="1300"/>
              <a:buChar char="▪"/>
            </a:pPr>
            <a:r>
              <a:rPr lang="en" sz="1300" u="sng">
                <a:solidFill>
                  <a:schemeClr val="hlink"/>
                </a:solidFill>
                <a:hlinkClick r:id="rId8"/>
              </a:rPr>
              <a:t>https://www.tecmint.com/keep-remote-ssh-sessions-running-after-disconnection/</a:t>
            </a:r>
            <a:endParaRPr sz="1300"/>
          </a:p>
          <a:p>
            <a:pPr indent="-311150" lvl="0" marL="457200" rtl="0" algn="l">
              <a:spcBef>
                <a:spcPts val="0"/>
              </a:spcBef>
              <a:spcAft>
                <a:spcPts val="0"/>
              </a:spcAft>
              <a:buSzPts val="1300"/>
              <a:buChar char="▪"/>
            </a:pPr>
            <a:r>
              <a:rPr lang="en" sz="1300" u="sng">
                <a:solidFill>
                  <a:schemeClr val="hlink"/>
                </a:solidFill>
                <a:hlinkClick r:id="rId9"/>
              </a:rPr>
              <a:t>http://cs231n.github.io/gce-tutorial/</a:t>
            </a:r>
            <a:endParaRPr sz="1300"/>
          </a:p>
          <a:p>
            <a:pPr indent="-311150" lvl="0" marL="457200" rtl="0" algn="l">
              <a:spcBef>
                <a:spcPts val="0"/>
              </a:spcBef>
              <a:spcAft>
                <a:spcPts val="0"/>
              </a:spcAft>
              <a:buSzPts val="1300"/>
              <a:buChar char="▪"/>
            </a:pPr>
            <a:r>
              <a:rPr lang="en" sz="1300" u="sng">
                <a:solidFill>
                  <a:schemeClr val="hlink"/>
                </a:solidFill>
                <a:hlinkClick r:id="rId10"/>
              </a:rPr>
              <a:t>https://www.youtube.com/watch?v=ArPaAX_PhIs&amp;list=PLkDaE6sCZn6Gl29AoE31iwdVwSG-KnDzF</a:t>
            </a:r>
            <a:endParaRPr sz="1300"/>
          </a:p>
          <a:p>
            <a:pPr indent="-311150" lvl="0" marL="457200" rtl="0" algn="l">
              <a:spcBef>
                <a:spcPts val="0"/>
              </a:spcBef>
              <a:spcAft>
                <a:spcPts val="0"/>
              </a:spcAft>
              <a:buSzPts val="1300"/>
              <a:buChar char="▪"/>
            </a:pPr>
            <a:r>
              <a:rPr lang="en" sz="1300" u="sng">
                <a:solidFill>
                  <a:schemeClr val="hlink"/>
                </a:solidFill>
                <a:hlinkClick r:id="rId11"/>
              </a:rPr>
              <a:t>https://lmb.informatik.uni-freiburg.de/people/ronneber/u-net/</a:t>
            </a:r>
            <a:endParaRPr sz="1300"/>
          </a:p>
          <a:p>
            <a:pPr indent="-311150" lvl="0" marL="457200" rtl="0" algn="l">
              <a:spcBef>
                <a:spcPts val="0"/>
              </a:spcBef>
              <a:spcAft>
                <a:spcPts val="0"/>
              </a:spcAft>
              <a:buSzPts val="1300"/>
              <a:buChar char="▪"/>
            </a:pPr>
            <a:r>
              <a:rPr lang="en" sz="1300" u="sng">
                <a:solidFill>
                  <a:schemeClr val="hlink"/>
                </a:solidFill>
                <a:hlinkClick r:id="rId12"/>
              </a:rPr>
              <a:t>https://www.kaggle.com/kmader/pretrained-pspnet-on-driving-scenes/notebook</a:t>
            </a:r>
            <a:endParaRPr sz="1300"/>
          </a:p>
          <a:p>
            <a:pPr indent="-311150" lvl="0" marL="457200" rtl="0" algn="l">
              <a:spcBef>
                <a:spcPts val="0"/>
              </a:spcBef>
              <a:spcAft>
                <a:spcPts val="0"/>
              </a:spcAft>
              <a:buSzPts val="1300"/>
              <a:buChar char="▪"/>
            </a:pPr>
            <a:r>
              <a:rPr lang="en" sz="1300" u="sng">
                <a:solidFill>
                  <a:schemeClr val="hlink"/>
                </a:solidFill>
                <a:hlinkClick r:id="rId13"/>
              </a:rPr>
              <a:t>https://www.kaggle.com/c/cvpr-2018-autonomous-driving</a:t>
            </a:r>
            <a:endParaRPr sz="1300"/>
          </a:p>
          <a:p>
            <a:pPr indent="-311150" lvl="0" marL="457200" rtl="0" algn="l">
              <a:spcBef>
                <a:spcPts val="0"/>
              </a:spcBef>
              <a:spcAft>
                <a:spcPts val="0"/>
              </a:spcAft>
              <a:buSzPts val="1300"/>
              <a:buChar char="▪"/>
            </a:pPr>
            <a:r>
              <a:t/>
            </a:r>
            <a:endParaRPr sz="1300"/>
          </a:p>
          <a:p>
            <a:pPr indent="0" lvl="0" marL="0" rtl="0" algn="l">
              <a:spcBef>
                <a:spcPts val="600"/>
              </a:spcBef>
              <a:spcAft>
                <a:spcPts val="0"/>
              </a:spcAft>
              <a:buNone/>
            </a:pPr>
            <a:r>
              <a:t/>
            </a:r>
            <a:endParaRPr sz="1300"/>
          </a:p>
          <a:p>
            <a:pPr indent="0" lvl="0" marL="0" rtl="0" algn="l">
              <a:spcBef>
                <a:spcPts val="600"/>
              </a:spcBef>
              <a:spcAft>
                <a:spcPts val="0"/>
              </a:spcAft>
              <a:buNone/>
            </a:pPr>
            <a:r>
              <a:t/>
            </a:r>
            <a:endParaRPr sz="1300"/>
          </a:p>
          <a:p>
            <a:pPr indent="0" lvl="0" marL="0" rtl="0" algn="l">
              <a:spcBef>
                <a:spcPts val="600"/>
              </a:spcBef>
              <a:spcAft>
                <a:spcPts val="0"/>
              </a:spcAft>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17" name="Shape 4117"/>
        <p:cNvGrpSpPr/>
        <p:nvPr/>
      </p:nvGrpSpPr>
      <p:grpSpPr>
        <a:xfrm>
          <a:off x="0" y="0"/>
          <a:ext cx="0" cy="0"/>
          <a:chOff x="0" y="0"/>
          <a:chExt cx="0" cy="0"/>
        </a:xfrm>
      </p:grpSpPr>
      <p:sp>
        <p:nvSpPr>
          <p:cNvPr id="4118" name="Google Shape;4118;p46"/>
          <p:cNvSpPr txBox="1"/>
          <p:nvPr>
            <p:ph idx="4294967295" type="ctrTitle"/>
          </p:nvPr>
        </p:nvSpPr>
        <p:spPr>
          <a:xfrm>
            <a:off x="1295400" y="1583350"/>
            <a:ext cx="4863900" cy="115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6000">
                <a:solidFill>
                  <a:srgbClr val="80BFB7"/>
                </a:solidFill>
              </a:rPr>
              <a:t>THANK YOU!</a:t>
            </a:r>
            <a:endParaRPr sz="6000">
              <a:solidFill>
                <a:srgbClr val="80BFB7"/>
              </a:solidFill>
            </a:endParaRPr>
          </a:p>
        </p:txBody>
      </p:sp>
      <p:sp>
        <p:nvSpPr>
          <p:cNvPr id="4119" name="Google Shape;4119;p46"/>
          <p:cNvSpPr txBox="1"/>
          <p:nvPr>
            <p:ph idx="4294967295" type="subTitle"/>
          </p:nvPr>
        </p:nvSpPr>
        <p:spPr>
          <a:xfrm>
            <a:off x="1295400" y="2782925"/>
            <a:ext cx="4863900" cy="7848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sz="3600">
                <a:solidFill>
                  <a:srgbClr val="D3EBD5"/>
                </a:solidFill>
                <a:highlight>
                  <a:srgbClr val="01597F"/>
                </a:highlight>
              </a:rPr>
              <a:t>Any questions?</a:t>
            </a:r>
            <a:endParaRPr sz="3600">
              <a:solidFill>
                <a:srgbClr val="D3EBD5"/>
              </a:solidFill>
              <a:highlight>
                <a:srgbClr val="01597F"/>
              </a:highlight>
            </a:endParaRPr>
          </a:p>
        </p:txBody>
      </p:sp>
      <p:sp>
        <p:nvSpPr>
          <p:cNvPr id="4120" name="Google Shape;4120;p46"/>
          <p:cNvSpPr txBox="1"/>
          <p:nvPr>
            <p:ph idx="12" type="sldNum"/>
          </p:nvPr>
        </p:nvSpPr>
        <p:spPr>
          <a:xfrm>
            <a:off x="91531" y="4720201"/>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59" name="Shape 3859"/>
        <p:cNvGrpSpPr/>
        <p:nvPr/>
      </p:nvGrpSpPr>
      <p:grpSpPr>
        <a:xfrm>
          <a:off x="0" y="0"/>
          <a:ext cx="0" cy="0"/>
          <a:chOff x="0" y="0"/>
          <a:chExt cx="0" cy="0"/>
        </a:xfrm>
      </p:grpSpPr>
      <p:sp>
        <p:nvSpPr>
          <p:cNvPr id="3860" name="Google Shape;3860;p17"/>
          <p:cNvSpPr txBox="1"/>
          <p:nvPr>
            <p:ph idx="1" type="body"/>
          </p:nvPr>
        </p:nvSpPr>
        <p:spPr>
          <a:xfrm>
            <a:off x="1278575" y="739550"/>
            <a:ext cx="4281000" cy="36924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latin typeface="Titillium Web"/>
                <a:ea typeface="Titillium Web"/>
                <a:cs typeface="Titillium Web"/>
                <a:sym typeface="Titillium Web"/>
              </a:rPr>
              <a:t>AGENDA</a:t>
            </a:r>
            <a:endParaRPr>
              <a:latin typeface="Titillium Web"/>
              <a:ea typeface="Titillium Web"/>
              <a:cs typeface="Titillium Web"/>
              <a:sym typeface="Titillium Web"/>
            </a:endParaRPr>
          </a:p>
          <a:p>
            <a:pPr indent="0" lvl="0" marL="0" rtl="0" algn="l">
              <a:spcBef>
                <a:spcPts val="600"/>
              </a:spcBef>
              <a:spcAft>
                <a:spcPts val="0"/>
              </a:spcAft>
              <a:buNone/>
            </a:pPr>
            <a:r>
              <a:t/>
            </a:r>
            <a:endParaRPr/>
          </a:p>
        </p:txBody>
      </p:sp>
      <p:sp>
        <p:nvSpPr>
          <p:cNvPr id="3861" name="Google Shape;3861;p17"/>
          <p:cNvSpPr txBox="1"/>
          <p:nvPr>
            <p:ph idx="12" type="sldNum"/>
          </p:nvPr>
        </p:nvSpPr>
        <p:spPr>
          <a:xfrm>
            <a:off x="91531" y="4720201"/>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fld id="{00000000-1234-1234-1234-123412341234}" type="slidenum">
              <a:rPr lang="en">
                <a:solidFill>
                  <a:srgbClr val="FFFFFF"/>
                </a:solidFill>
              </a:rPr>
              <a:t>‹#›</a:t>
            </a:fld>
            <a:endParaRPr>
              <a:solidFill>
                <a:srgbClr val="FFFFFF"/>
              </a:solidFill>
            </a:endParaRPr>
          </a:p>
        </p:txBody>
      </p:sp>
      <p:sp>
        <p:nvSpPr>
          <p:cNvPr id="3862" name="Google Shape;3862;p17"/>
          <p:cNvSpPr txBox="1"/>
          <p:nvPr/>
        </p:nvSpPr>
        <p:spPr>
          <a:xfrm>
            <a:off x="2639900" y="1506125"/>
            <a:ext cx="3445500" cy="2332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3000">
                <a:solidFill>
                  <a:srgbClr val="F4F4F4"/>
                </a:solidFill>
                <a:latin typeface="Titillium Web"/>
                <a:ea typeface="Titillium Web"/>
                <a:cs typeface="Titillium Web"/>
                <a:sym typeface="Titillium Web"/>
              </a:rPr>
              <a:t>Background</a:t>
            </a:r>
            <a:endParaRPr sz="3000">
              <a:solidFill>
                <a:srgbClr val="F4F4F4"/>
              </a:solidFill>
              <a:latin typeface="Titillium Web"/>
              <a:ea typeface="Titillium Web"/>
              <a:cs typeface="Titillium Web"/>
              <a:sym typeface="Titillium Web"/>
            </a:endParaRPr>
          </a:p>
          <a:p>
            <a:pPr indent="0" lvl="0" marL="0" rtl="0" algn="l">
              <a:lnSpc>
                <a:spcPct val="115000"/>
              </a:lnSpc>
              <a:spcBef>
                <a:spcPts val="0"/>
              </a:spcBef>
              <a:spcAft>
                <a:spcPts val="0"/>
              </a:spcAft>
              <a:buNone/>
            </a:pPr>
            <a:r>
              <a:rPr lang="en" sz="3000">
                <a:solidFill>
                  <a:srgbClr val="F4F4F4"/>
                </a:solidFill>
                <a:latin typeface="Titillium Web"/>
                <a:ea typeface="Titillium Web"/>
                <a:cs typeface="Titillium Web"/>
                <a:sym typeface="Titillium Web"/>
              </a:rPr>
              <a:t>EDA</a:t>
            </a:r>
            <a:endParaRPr sz="3000">
              <a:solidFill>
                <a:srgbClr val="F4F4F4"/>
              </a:solidFill>
              <a:latin typeface="Titillium Web"/>
              <a:ea typeface="Titillium Web"/>
              <a:cs typeface="Titillium Web"/>
              <a:sym typeface="Titillium Web"/>
            </a:endParaRPr>
          </a:p>
          <a:p>
            <a:pPr indent="0" lvl="0" marL="0" rtl="0" algn="l">
              <a:lnSpc>
                <a:spcPct val="115000"/>
              </a:lnSpc>
              <a:spcBef>
                <a:spcPts val="0"/>
              </a:spcBef>
              <a:spcAft>
                <a:spcPts val="0"/>
              </a:spcAft>
              <a:buNone/>
            </a:pPr>
            <a:r>
              <a:rPr lang="en" sz="3000">
                <a:solidFill>
                  <a:srgbClr val="F4F4F4"/>
                </a:solidFill>
                <a:latin typeface="Titillium Web"/>
                <a:ea typeface="Titillium Web"/>
                <a:cs typeface="Titillium Web"/>
                <a:sym typeface="Titillium Web"/>
              </a:rPr>
              <a:t>Methodologies</a:t>
            </a:r>
            <a:endParaRPr sz="3000">
              <a:solidFill>
                <a:srgbClr val="F4F4F4"/>
              </a:solidFill>
              <a:latin typeface="Titillium Web"/>
              <a:ea typeface="Titillium Web"/>
              <a:cs typeface="Titillium Web"/>
              <a:sym typeface="Titillium Web"/>
            </a:endParaRPr>
          </a:p>
          <a:p>
            <a:pPr indent="0" lvl="0" marL="0" rtl="0" algn="l">
              <a:lnSpc>
                <a:spcPct val="115000"/>
              </a:lnSpc>
              <a:spcBef>
                <a:spcPts val="0"/>
              </a:spcBef>
              <a:spcAft>
                <a:spcPts val="0"/>
              </a:spcAft>
              <a:buNone/>
            </a:pPr>
            <a:r>
              <a:rPr lang="en" sz="3000">
                <a:solidFill>
                  <a:srgbClr val="F4F4F4"/>
                </a:solidFill>
                <a:latin typeface="Titillium Web"/>
                <a:ea typeface="Titillium Web"/>
                <a:cs typeface="Titillium Web"/>
                <a:sym typeface="Titillium Web"/>
              </a:rPr>
              <a:t>Challenges</a:t>
            </a:r>
            <a:endParaRPr sz="3000">
              <a:solidFill>
                <a:srgbClr val="F4F4F4"/>
              </a:solidFill>
              <a:latin typeface="Titillium Web"/>
              <a:ea typeface="Titillium Web"/>
              <a:cs typeface="Titillium Web"/>
              <a:sym typeface="Titillium Web"/>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66" name="Shape 3866"/>
        <p:cNvGrpSpPr/>
        <p:nvPr/>
      </p:nvGrpSpPr>
      <p:grpSpPr>
        <a:xfrm>
          <a:off x="0" y="0"/>
          <a:ext cx="0" cy="0"/>
          <a:chOff x="0" y="0"/>
          <a:chExt cx="0" cy="0"/>
        </a:xfrm>
      </p:grpSpPr>
      <p:sp>
        <p:nvSpPr>
          <p:cNvPr id="3867" name="Google Shape;3867;p18"/>
          <p:cNvSpPr txBox="1"/>
          <p:nvPr>
            <p:ph idx="1" type="body"/>
          </p:nvPr>
        </p:nvSpPr>
        <p:spPr>
          <a:xfrm>
            <a:off x="681375" y="1190725"/>
            <a:ext cx="6761100" cy="29805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600"/>
              </a:spcBef>
              <a:spcAft>
                <a:spcPts val="0"/>
              </a:spcAft>
              <a:buClr>
                <a:srgbClr val="4A4A4A"/>
              </a:buClr>
              <a:buSzPts val="1800"/>
              <a:buFont typeface="Titillium Web"/>
              <a:buChar char="❏"/>
            </a:pPr>
            <a:r>
              <a:rPr lang="en" sz="1800">
                <a:solidFill>
                  <a:srgbClr val="4A4A4A"/>
                </a:solidFill>
              </a:rPr>
              <a:t>96 </a:t>
            </a:r>
            <a:r>
              <a:rPr lang="en" sz="1800">
                <a:solidFill>
                  <a:srgbClr val="4A4A4A"/>
                </a:solidFill>
                <a:latin typeface="Titillium Web"/>
                <a:ea typeface="Titillium Web"/>
                <a:cs typeface="Titillium Web"/>
                <a:sym typeface="Titillium Web"/>
              </a:rPr>
              <a:t>GB of images data </a:t>
            </a:r>
            <a:r>
              <a:rPr lang="en" sz="1800">
                <a:solidFill>
                  <a:srgbClr val="4A4A4A"/>
                </a:solidFill>
                <a:latin typeface="Titillium Web"/>
                <a:ea typeface="Titillium Web"/>
                <a:cs typeface="Titillium Web"/>
                <a:sym typeface="Titillium Web"/>
              </a:rPr>
              <a:t>from Kaggle “CVPR 2018 WAD Video Segmentation Challenges”</a:t>
            </a:r>
            <a:endParaRPr sz="1800">
              <a:solidFill>
                <a:srgbClr val="4A4A4A"/>
              </a:solidFill>
              <a:latin typeface="Titillium Web"/>
              <a:ea typeface="Titillium Web"/>
              <a:cs typeface="Titillium Web"/>
              <a:sym typeface="Titillium Web"/>
            </a:endParaRPr>
          </a:p>
          <a:p>
            <a:pPr indent="-342900" lvl="1" marL="914400" rtl="0" algn="l">
              <a:lnSpc>
                <a:spcPct val="150000"/>
              </a:lnSpc>
              <a:spcBef>
                <a:spcPts val="0"/>
              </a:spcBef>
              <a:spcAft>
                <a:spcPts val="0"/>
              </a:spcAft>
              <a:buClr>
                <a:srgbClr val="4A4A4A"/>
              </a:buClr>
              <a:buSzPts val="1800"/>
              <a:buFont typeface="Titillium Web"/>
              <a:buChar char="❏"/>
            </a:pPr>
            <a:r>
              <a:rPr lang="en" sz="1800">
                <a:solidFill>
                  <a:srgbClr val="4A4A4A"/>
                </a:solidFill>
                <a:latin typeface="Titillium Web"/>
                <a:ea typeface="Titillium Web"/>
                <a:cs typeface="Titillium Web"/>
                <a:sym typeface="Titillium Web"/>
              </a:rPr>
              <a:t>9</a:t>
            </a:r>
            <a:r>
              <a:rPr lang="en" sz="1800">
                <a:solidFill>
                  <a:srgbClr val="4A4A4A"/>
                </a:solidFill>
              </a:rPr>
              <a:t>4.1</a:t>
            </a:r>
            <a:r>
              <a:rPr lang="en" sz="1800">
                <a:solidFill>
                  <a:srgbClr val="4A4A4A"/>
                </a:solidFill>
                <a:latin typeface="Titillium Web"/>
                <a:ea typeface="Titillium Web"/>
                <a:cs typeface="Titillium Web"/>
                <a:sym typeface="Titillium Web"/>
              </a:rPr>
              <a:t>GB for train, </a:t>
            </a:r>
            <a:r>
              <a:rPr lang="en" sz="1800">
                <a:solidFill>
                  <a:srgbClr val="4A4A4A"/>
                </a:solidFill>
              </a:rPr>
              <a:t>1.9 GB f</a:t>
            </a:r>
            <a:r>
              <a:rPr lang="en" sz="1800">
                <a:solidFill>
                  <a:srgbClr val="4A4A4A"/>
                </a:solidFill>
                <a:latin typeface="Titillium Web"/>
                <a:ea typeface="Titillium Web"/>
                <a:cs typeface="Titillium Web"/>
                <a:sym typeface="Titillium Web"/>
              </a:rPr>
              <a:t>or test</a:t>
            </a:r>
            <a:endParaRPr sz="1800">
              <a:solidFill>
                <a:srgbClr val="4A4A4A"/>
              </a:solidFill>
              <a:latin typeface="Titillium Web"/>
              <a:ea typeface="Titillium Web"/>
              <a:cs typeface="Titillium Web"/>
              <a:sym typeface="Titillium Web"/>
            </a:endParaRPr>
          </a:p>
          <a:p>
            <a:pPr indent="-342900" lvl="0" marL="457200" rtl="0" algn="l">
              <a:lnSpc>
                <a:spcPct val="150000"/>
              </a:lnSpc>
              <a:spcBef>
                <a:spcPts val="0"/>
              </a:spcBef>
              <a:spcAft>
                <a:spcPts val="0"/>
              </a:spcAft>
              <a:buClr>
                <a:srgbClr val="4A4A4A"/>
              </a:buClr>
              <a:buSzPts val="1800"/>
              <a:buFont typeface="Titillium Web"/>
              <a:buChar char="❏"/>
            </a:pPr>
            <a:r>
              <a:rPr lang="en" sz="1800">
                <a:solidFill>
                  <a:srgbClr val="4A4A4A"/>
                </a:solidFill>
              </a:rPr>
              <a:t>41,139</a:t>
            </a:r>
            <a:r>
              <a:rPr lang="en" sz="1800">
                <a:solidFill>
                  <a:srgbClr val="4A4A4A"/>
                </a:solidFill>
                <a:latin typeface="Titillium Web"/>
                <a:ea typeface="Titillium Web"/>
                <a:cs typeface="Titillium Web"/>
                <a:sym typeface="Titillium Web"/>
              </a:rPr>
              <a:t> images files from two camera angles</a:t>
            </a:r>
            <a:endParaRPr sz="1800">
              <a:solidFill>
                <a:srgbClr val="4A4A4A"/>
              </a:solidFill>
              <a:latin typeface="Titillium Web"/>
              <a:ea typeface="Titillium Web"/>
              <a:cs typeface="Titillium Web"/>
              <a:sym typeface="Titillium Web"/>
            </a:endParaRPr>
          </a:p>
          <a:p>
            <a:pPr indent="-342900" lvl="1" marL="914400" rtl="0" algn="l">
              <a:lnSpc>
                <a:spcPct val="150000"/>
              </a:lnSpc>
              <a:spcBef>
                <a:spcPts val="0"/>
              </a:spcBef>
              <a:spcAft>
                <a:spcPts val="0"/>
              </a:spcAft>
              <a:buClr>
                <a:srgbClr val="4A4A4A"/>
              </a:buClr>
              <a:buSzPts val="1800"/>
              <a:buFont typeface="Titillium Web"/>
              <a:buChar char="❏"/>
            </a:pPr>
            <a:r>
              <a:rPr lang="en" sz="1800">
                <a:solidFill>
                  <a:srgbClr val="4A4A4A"/>
                </a:solidFill>
                <a:latin typeface="Titillium Web"/>
                <a:ea typeface="Titillium Web"/>
                <a:cs typeface="Titillium Web"/>
                <a:sym typeface="Titillium Web"/>
              </a:rPr>
              <a:t>39,22</a:t>
            </a:r>
            <a:r>
              <a:rPr lang="en" sz="1800">
                <a:solidFill>
                  <a:srgbClr val="4A4A4A"/>
                </a:solidFill>
              </a:rPr>
              <a:t>2</a:t>
            </a:r>
            <a:r>
              <a:rPr lang="en" sz="1800">
                <a:solidFill>
                  <a:srgbClr val="4A4A4A"/>
                </a:solidFill>
                <a:latin typeface="Titillium Web"/>
                <a:ea typeface="Titillium Web"/>
                <a:cs typeface="Titillium Web"/>
                <a:sym typeface="Titillium Web"/>
              </a:rPr>
              <a:t> train images, </a:t>
            </a:r>
            <a:r>
              <a:rPr lang="en" sz="1800">
                <a:solidFill>
                  <a:srgbClr val="4A4A4A"/>
                </a:solidFill>
              </a:rPr>
              <a:t>1,917</a:t>
            </a:r>
            <a:r>
              <a:rPr lang="en" sz="1800">
                <a:solidFill>
                  <a:srgbClr val="4A4A4A"/>
                </a:solidFill>
                <a:latin typeface="Titillium Web"/>
                <a:ea typeface="Titillium Web"/>
                <a:cs typeface="Titillium Web"/>
                <a:sym typeface="Titillium Web"/>
              </a:rPr>
              <a:t> for test</a:t>
            </a:r>
            <a:r>
              <a:rPr lang="en" sz="1800">
                <a:solidFill>
                  <a:srgbClr val="4A4A4A"/>
                </a:solidFill>
              </a:rPr>
              <a:t>, all with a dimension of 3384 × 2710</a:t>
            </a:r>
            <a:endParaRPr sz="1800">
              <a:solidFill>
                <a:srgbClr val="4A4A4A"/>
              </a:solidFill>
            </a:endParaRPr>
          </a:p>
          <a:p>
            <a:pPr indent="-342900" lvl="0" marL="457200" rtl="0" algn="l">
              <a:lnSpc>
                <a:spcPct val="150000"/>
              </a:lnSpc>
              <a:spcBef>
                <a:spcPts val="0"/>
              </a:spcBef>
              <a:spcAft>
                <a:spcPts val="0"/>
              </a:spcAft>
              <a:buClr>
                <a:srgbClr val="4A4A4A"/>
              </a:buClr>
              <a:buSzPts val="1800"/>
              <a:buFont typeface="Titillium Web"/>
              <a:buChar char="❏"/>
            </a:pPr>
            <a:r>
              <a:rPr lang="en" sz="1800">
                <a:solidFill>
                  <a:srgbClr val="4A4A4A"/>
                </a:solidFill>
                <a:latin typeface="Titillium Web"/>
                <a:ea typeface="Titillium Web"/>
                <a:cs typeface="Titillium Web"/>
                <a:sym typeface="Titillium Web"/>
              </a:rPr>
              <a:t>33 classes, 7 interested classes for classification</a:t>
            </a:r>
            <a:endParaRPr sz="1800">
              <a:solidFill>
                <a:srgbClr val="4A4A4A"/>
              </a:solidFill>
              <a:latin typeface="Titillium Web"/>
              <a:ea typeface="Titillium Web"/>
              <a:cs typeface="Titillium Web"/>
              <a:sym typeface="Titillium Web"/>
            </a:endParaRPr>
          </a:p>
          <a:p>
            <a:pPr indent="-342900" lvl="1" marL="914400" rtl="0" algn="l">
              <a:lnSpc>
                <a:spcPct val="150000"/>
              </a:lnSpc>
              <a:spcBef>
                <a:spcPts val="0"/>
              </a:spcBef>
              <a:spcAft>
                <a:spcPts val="0"/>
              </a:spcAft>
              <a:buClr>
                <a:srgbClr val="4A4A4A"/>
              </a:buClr>
              <a:buSzPts val="1800"/>
              <a:buFont typeface="Titillium Web"/>
              <a:buChar char="❏"/>
            </a:pPr>
            <a:r>
              <a:rPr lang="en" sz="1800">
                <a:solidFill>
                  <a:srgbClr val="4A4A4A"/>
                </a:solidFill>
                <a:highlight>
                  <a:srgbClr val="FFFFFF"/>
                </a:highlight>
                <a:latin typeface="Titillium Web"/>
                <a:ea typeface="Titillium Web"/>
                <a:cs typeface="Titillium Web"/>
                <a:sym typeface="Titillium Web"/>
              </a:rPr>
              <a:t>car, motorcycle, bicycle, pedestrian, truck, bus, and tricycle</a:t>
            </a:r>
            <a:endParaRPr sz="1800">
              <a:solidFill>
                <a:srgbClr val="4A4A4A"/>
              </a:solidFill>
              <a:latin typeface="Titillium Web"/>
              <a:ea typeface="Titillium Web"/>
              <a:cs typeface="Titillium Web"/>
              <a:sym typeface="Titillium Web"/>
            </a:endParaRPr>
          </a:p>
          <a:p>
            <a:pPr indent="0" lvl="0" marL="0" rtl="0" algn="l">
              <a:spcBef>
                <a:spcPts val="600"/>
              </a:spcBef>
              <a:spcAft>
                <a:spcPts val="0"/>
              </a:spcAft>
              <a:buNone/>
            </a:pPr>
            <a:r>
              <a:t/>
            </a:r>
            <a:endParaRPr>
              <a:solidFill>
                <a:srgbClr val="4A4A4A"/>
              </a:solidFill>
            </a:endParaRPr>
          </a:p>
        </p:txBody>
      </p:sp>
      <p:sp>
        <p:nvSpPr>
          <p:cNvPr id="3868" name="Google Shape;3868;p18"/>
          <p:cNvSpPr txBox="1"/>
          <p:nvPr>
            <p:ph type="title"/>
          </p:nvPr>
        </p:nvSpPr>
        <p:spPr>
          <a:xfrm>
            <a:off x="373775" y="333325"/>
            <a:ext cx="67611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Titillium Web"/>
                <a:ea typeface="Titillium Web"/>
                <a:cs typeface="Titillium Web"/>
                <a:sym typeface="Titillium Web"/>
              </a:rPr>
              <a:t>Dataset</a:t>
            </a:r>
            <a:endParaRPr>
              <a:latin typeface="Titillium Web"/>
              <a:ea typeface="Titillium Web"/>
              <a:cs typeface="Titillium Web"/>
              <a:sym typeface="Titillium Web"/>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72" name="Shape 3872"/>
        <p:cNvGrpSpPr/>
        <p:nvPr/>
      </p:nvGrpSpPr>
      <p:grpSpPr>
        <a:xfrm>
          <a:off x="0" y="0"/>
          <a:ext cx="0" cy="0"/>
          <a:chOff x="0" y="0"/>
          <a:chExt cx="0" cy="0"/>
        </a:xfrm>
      </p:grpSpPr>
      <p:sp>
        <p:nvSpPr>
          <p:cNvPr id="3873" name="Google Shape;3873;p19"/>
          <p:cNvSpPr txBox="1"/>
          <p:nvPr>
            <p:ph type="title"/>
          </p:nvPr>
        </p:nvSpPr>
        <p:spPr>
          <a:xfrm>
            <a:off x="373775" y="333325"/>
            <a:ext cx="51372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Training Data  Structure</a:t>
            </a:r>
            <a:endParaRPr/>
          </a:p>
        </p:txBody>
      </p:sp>
      <p:sp>
        <p:nvSpPr>
          <p:cNvPr id="3874" name="Google Shape;3874;p19"/>
          <p:cNvSpPr txBox="1"/>
          <p:nvPr/>
        </p:nvSpPr>
        <p:spPr>
          <a:xfrm>
            <a:off x="570650" y="1726950"/>
            <a:ext cx="7230600" cy="24978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50000"/>
              </a:lnSpc>
              <a:spcBef>
                <a:spcPts val="300"/>
              </a:spcBef>
              <a:spcAft>
                <a:spcPts val="0"/>
              </a:spcAft>
              <a:buClr>
                <a:srgbClr val="4A4A4A"/>
              </a:buClr>
              <a:buSzPts val="1800"/>
              <a:buFont typeface="Titillium Web"/>
              <a:buChar char="❏"/>
            </a:pPr>
            <a:r>
              <a:rPr b="1" lang="en" sz="1800">
                <a:solidFill>
                  <a:srgbClr val="4A4A4A"/>
                </a:solidFill>
                <a:latin typeface="Titillium Web"/>
                <a:ea typeface="Titillium Web"/>
                <a:cs typeface="Titillium Web"/>
                <a:sym typeface="Titillium Web"/>
              </a:rPr>
              <a:t>Train_color</a:t>
            </a:r>
            <a:endParaRPr b="1" sz="1800">
              <a:solidFill>
                <a:srgbClr val="4A4A4A"/>
              </a:solidFill>
              <a:latin typeface="Titillium Web"/>
              <a:ea typeface="Titillium Web"/>
              <a:cs typeface="Titillium Web"/>
              <a:sym typeface="Titillium Web"/>
            </a:endParaRPr>
          </a:p>
          <a:p>
            <a:pPr indent="-342900" lvl="1" marL="914400" marR="0" rtl="0" algn="l">
              <a:lnSpc>
                <a:spcPct val="150000"/>
              </a:lnSpc>
              <a:spcBef>
                <a:spcPts val="0"/>
              </a:spcBef>
              <a:spcAft>
                <a:spcPts val="0"/>
              </a:spcAft>
              <a:buClr>
                <a:srgbClr val="4A4A4A"/>
              </a:buClr>
              <a:buSzPts val="1800"/>
              <a:buFont typeface="Titillium Web"/>
              <a:buChar char="❏"/>
            </a:pPr>
            <a:r>
              <a:rPr lang="en" sz="1800">
                <a:solidFill>
                  <a:srgbClr val="4A4A4A"/>
                </a:solidFill>
                <a:latin typeface="Titillium Web"/>
                <a:ea typeface="Titillium Web"/>
                <a:cs typeface="Titillium Web"/>
                <a:sym typeface="Titillium Web"/>
              </a:rPr>
              <a:t>Date</a:t>
            </a:r>
            <a:endParaRPr sz="1800">
              <a:solidFill>
                <a:srgbClr val="4A4A4A"/>
              </a:solidFill>
              <a:latin typeface="Titillium Web"/>
              <a:ea typeface="Titillium Web"/>
              <a:cs typeface="Titillium Web"/>
              <a:sym typeface="Titillium Web"/>
            </a:endParaRPr>
          </a:p>
          <a:p>
            <a:pPr indent="-342900" lvl="1" marL="914400" marR="0" rtl="0" algn="l">
              <a:lnSpc>
                <a:spcPct val="150000"/>
              </a:lnSpc>
              <a:spcBef>
                <a:spcPts val="0"/>
              </a:spcBef>
              <a:spcAft>
                <a:spcPts val="0"/>
              </a:spcAft>
              <a:buClr>
                <a:srgbClr val="4A4A4A"/>
              </a:buClr>
              <a:buSzPts val="1800"/>
              <a:buFont typeface="Titillium Web"/>
              <a:buChar char="❏"/>
            </a:pPr>
            <a:r>
              <a:rPr lang="en" sz="1800">
                <a:solidFill>
                  <a:srgbClr val="4A4A4A"/>
                </a:solidFill>
                <a:latin typeface="Titillium Web"/>
                <a:ea typeface="Titillium Web"/>
                <a:cs typeface="Titillium Web"/>
                <a:sym typeface="Titillium Web"/>
              </a:rPr>
              <a:t>Frame Number</a:t>
            </a:r>
            <a:endParaRPr sz="1800">
              <a:solidFill>
                <a:srgbClr val="4A4A4A"/>
              </a:solidFill>
              <a:latin typeface="Titillium Web"/>
              <a:ea typeface="Titillium Web"/>
              <a:cs typeface="Titillium Web"/>
              <a:sym typeface="Titillium Web"/>
            </a:endParaRPr>
          </a:p>
          <a:p>
            <a:pPr indent="-342900" lvl="1" marL="914400" marR="0" rtl="0" algn="l">
              <a:lnSpc>
                <a:spcPct val="150000"/>
              </a:lnSpc>
              <a:spcBef>
                <a:spcPts val="0"/>
              </a:spcBef>
              <a:spcAft>
                <a:spcPts val="0"/>
              </a:spcAft>
              <a:buClr>
                <a:srgbClr val="4A4A4A"/>
              </a:buClr>
              <a:buSzPts val="1800"/>
              <a:buFont typeface="Titillium Web"/>
              <a:buChar char="❏"/>
            </a:pPr>
            <a:r>
              <a:rPr lang="en" sz="1800">
                <a:solidFill>
                  <a:srgbClr val="4A4A4A"/>
                </a:solidFill>
                <a:latin typeface="Titillium Web"/>
                <a:ea typeface="Titillium Web"/>
                <a:cs typeface="Titillium Web"/>
                <a:sym typeface="Titillium Web"/>
              </a:rPr>
              <a:t>Camera</a:t>
            </a:r>
            <a:endParaRPr sz="1800">
              <a:solidFill>
                <a:srgbClr val="4A4A4A"/>
              </a:solidFill>
              <a:latin typeface="Titillium Web"/>
              <a:ea typeface="Titillium Web"/>
              <a:cs typeface="Titillium Web"/>
              <a:sym typeface="Titillium Web"/>
            </a:endParaRPr>
          </a:p>
          <a:p>
            <a:pPr indent="-342900" lvl="0" marL="457200" marR="0" rtl="0" algn="l">
              <a:lnSpc>
                <a:spcPct val="150000"/>
              </a:lnSpc>
              <a:spcBef>
                <a:spcPts val="0"/>
              </a:spcBef>
              <a:spcAft>
                <a:spcPts val="0"/>
              </a:spcAft>
              <a:buClr>
                <a:srgbClr val="4A4A4A"/>
              </a:buClr>
              <a:buSzPts val="1800"/>
              <a:buFont typeface="Titillium Web"/>
              <a:buChar char="❏"/>
            </a:pPr>
            <a:r>
              <a:rPr lang="en" sz="1800">
                <a:solidFill>
                  <a:srgbClr val="4A4A4A"/>
                </a:solidFill>
                <a:latin typeface="Titillium Web"/>
                <a:ea typeface="Titillium Web"/>
                <a:cs typeface="Titillium Web"/>
                <a:sym typeface="Titillium Web"/>
              </a:rPr>
              <a:t>Train_label</a:t>
            </a:r>
            <a:endParaRPr sz="1800">
              <a:solidFill>
                <a:srgbClr val="4A4A4A"/>
              </a:solidFill>
              <a:latin typeface="Titillium Web"/>
              <a:ea typeface="Titillium Web"/>
              <a:cs typeface="Titillium Web"/>
              <a:sym typeface="Titillium Web"/>
            </a:endParaRPr>
          </a:p>
          <a:p>
            <a:pPr indent="0" lvl="0" marL="0" rtl="0" algn="l">
              <a:spcBef>
                <a:spcPts val="1500"/>
              </a:spcBef>
              <a:spcAft>
                <a:spcPts val="0"/>
              </a:spcAft>
              <a:buNone/>
            </a:pPr>
            <a:r>
              <a:t/>
            </a:r>
            <a:endParaRPr/>
          </a:p>
        </p:txBody>
      </p:sp>
      <p:sp>
        <p:nvSpPr>
          <p:cNvPr id="3875" name="Google Shape;3875;p19"/>
          <p:cNvSpPr txBox="1"/>
          <p:nvPr/>
        </p:nvSpPr>
        <p:spPr>
          <a:xfrm>
            <a:off x="3860750" y="1382400"/>
            <a:ext cx="3624000" cy="335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grpSp>
        <p:nvGrpSpPr>
          <p:cNvPr id="3876" name="Google Shape;3876;p19"/>
          <p:cNvGrpSpPr/>
          <p:nvPr/>
        </p:nvGrpSpPr>
        <p:grpSpPr>
          <a:xfrm>
            <a:off x="3536500" y="1498338"/>
            <a:ext cx="3510600" cy="2787825"/>
            <a:chOff x="3536500" y="1663538"/>
            <a:chExt cx="3510600" cy="2787825"/>
          </a:xfrm>
        </p:grpSpPr>
        <p:pic>
          <p:nvPicPr>
            <p:cNvPr id="3877" name="Google Shape;3877;p19"/>
            <p:cNvPicPr preferRelativeResize="0"/>
            <p:nvPr/>
          </p:nvPicPr>
          <p:blipFill>
            <a:blip r:embed="rId3">
              <a:alphaModFix/>
            </a:blip>
            <a:stretch>
              <a:fillRect/>
            </a:stretch>
          </p:blipFill>
          <p:spPr>
            <a:xfrm>
              <a:off x="3536500" y="1663538"/>
              <a:ext cx="3510600" cy="2787825"/>
            </a:xfrm>
            <a:prstGeom prst="rect">
              <a:avLst/>
            </a:prstGeom>
            <a:noFill/>
            <a:ln>
              <a:noFill/>
            </a:ln>
          </p:spPr>
        </p:pic>
        <p:sp>
          <p:nvSpPr>
            <p:cNvPr id="3878" name="Google Shape;3878;p19"/>
            <p:cNvSpPr txBox="1"/>
            <p:nvPr/>
          </p:nvSpPr>
          <p:spPr>
            <a:xfrm>
              <a:off x="3661475" y="2266625"/>
              <a:ext cx="3263100" cy="398400"/>
            </a:xfrm>
            <a:prstGeom prst="rect">
              <a:avLst/>
            </a:prstGeom>
            <a:noFill/>
            <a:ln cap="flat" cmpd="sng" w="28575">
              <a:solidFill>
                <a:srgbClr val="0B87A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82" name="Shape 3882"/>
        <p:cNvGrpSpPr/>
        <p:nvPr/>
      </p:nvGrpSpPr>
      <p:grpSpPr>
        <a:xfrm>
          <a:off x="0" y="0"/>
          <a:ext cx="0" cy="0"/>
          <a:chOff x="0" y="0"/>
          <a:chExt cx="0" cy="0"/>
        </a:xfrm>
      </p:grpSpPr>
      <p:sp>
        <p:nvSpPr>
          <p:cNvPr id="3883" name="Google Shape;3883;p20"/>
          <p:cNvSpPr txBox="1"/>
          <p:nvPr>
            <p:ph type="title"/>
          </p:nvPr>
        </p:nvSpPr>
        <p:spPr>
          <a:xfrm>
            <a:off x="373775" y="333325"/>
            <a:ext cx="51372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Training Data  Structure</a:t>
            </a:r>
            <a:endParaRPr/>
          </a:p>
        </p:txBody>
      </p:sp>
      <p:sp>
        <p:nvSpPr>
          <p:cNvPr id="3884" name="Google Shape;3884;p20"/>
          <p:cNvSpPr txBox="1"/>
          <p:nvPr/>
        </p:nvSpPr>
        <p:spPr>
          <a:xfrm>
            <a:off x="3860750" y="1382400"/>
            <a:ext cx="3624000" cy="335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3885" name="Google Shape;3885;p20"/>
          <p:cNvPicPr preferRelativeResize="0"/>
          <p:nvPr/>
        </p:nvPicPr>
        <p:blipFill>
          <a:blip r:embed="rId3">
            <a:alphaModFix/>
          </a:blip>
          <a:stretch>
            <a:fillRect/>
          </a:stretch>
        </p:blipFill>
        <p:spPr>
          <a:xfrm>
            <a:off x="3241175" y="1498350"/>
            <a:ext cx="4433049" cy="2953000"/>
          </a:xfrm>
          <a:prstGeom prst="rect">
            <a:avLst/>
          </a:prstGeom>
          <a:noFill/>
          <a:ln>
            <a:noFill/>
          </a:ln>
        </p:spPr>
      </p:pic>
      <p:sp>
        <p:nvSpPr>
          <p:cNvPr id="3886" name="Google Shape;3886;p20"/>
          <p:cNvSpPr txBox="1"/>
          <p:nvPr/>
        </p:nvSpPr>
        <p:spPr>
          <a:xfrm>
            <a:off x="570650" y="1726950"/>
            <a:ext cx="7230600" cy="24978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50000"/>
              </a:lnSpc>
              <a:spcBef>
                <a:spcPts val="300"/>
              </a:spcBef>
              <a:spcAft>
                <a:spcPts val="0"/>
              </a:spcAft>
              <a:buClr>
                <a:srgbClr val="4A4A4A"/>
              </a:buClr>
              <a:buSzPts val="1800"/>
              <a:buFont typeface="Titillium Web"/>
              <a:buChar char="❏"/>
            </a:pPr>
            <a:r>
              <a:rPr lang="en" sz="1800">
                <a:solidFill>
                  <a:srgbClr val="4A4A4A"/>
                </a:solidFill>
                <a:latin typeface="Titillium Web"/>
                <a:ea typeface="Titillium Web"/>
                <a:cs typeface="Titillium Web"/>
                <a:sym typeface="Titillium Web"/>
              </a:rPr>
              <a:t>Train_color</a:t>
            </a:r>
            <a:endParaRPr sz="1800">
              <a:solidFill>
                <a:srgbClr val="4A4A4A"/>
              </a:solidFill>
              <a:latin typeface="Titillium Web"/>
              <a:ea typeface="Titillium Web"/>
              <a:cs typeface="Titillium Web"/>
              <a:sym typeface="Titillium Web"/>
            </a:endParaRPr>
          </a:p>
          <a:p>
            <a:pPr indent="-342900" lvl="0" marL="457200" marR="0" rtl="0" algn="l">
              <a:lnSpc>
                <a:spcPct val="150000"/>
              </a:lnSpc>
              <a:spcBef>
                <a:spcPts val="0"/>
              </a:spcBef>
              <a:spcAft>
                <a:spcPts val="0"/>
              </a:spcAft>
              <a:buClr>
                <a:srgbClr val="4A4A4A"/>
              </a:buClr>
              <a:buSzPts val="1800"/>
              <a:buFont typeface="Titillium Web"/>
              <a:buChar char="❏"/>
            </a:pPr>
            <a:r>
              <a:rPr b="1" lang="en" sz="1800">
                <a:solidFill>
                  <a:srgbClr val="4A4A4A"/>
                </a:solidFill>
                <a:latin typeface="Titillium Web"/>
                <a:ea typeface="Titillium Web"/>
                <a:cs typeface="Titillium Web"/>
                <a:sym typeface="Titillium Web"/>
              </a:rPr>
              <a:t>Train_label</a:t>
            </a:r>
            <a:endParaRPr b="1" sz="1800">
              <a:solidFill>
                <a:srgbClr val="4A4A4A"/>
              </a:solidFill>
              <a:latin typeface="Titillium Web"/>
              <a:ea typeface="Titillium Web"/>
              <a:cs typeface="Titillium Web"/>
              <a:sym typeface="Titillium Web"/>
            </a:endParaRPr>
          </a:p>
          <a:p>
            <a:pPr indent="-342900" lvl="1" marL="914400" marR="0" rtl="0" algn="l">
              <a:lnSpc>
                <a:spcPct val="100000"/>
              </a:lnSpc>
              <a:spcBef>
                <a:spcPts val="0"/>
              </a:spcBef>
              <a:spcAft>
                <a:spcPts val="0"/>
              </a:spcAft>
              <a:buClr>
                <a:srgbClr val="4A4A4A"/>
              </a:buClr>
              <a:buSzPts val="1800"/>
              <a:buFont typeface="Titillium Web"/>
              <a:buChar char="❏"/>
            </a:pPr>
            <a:r>
              <a:rPr lang="en" sz="1800">
                <a:solidFill>
                  <a:srgbClr val="4A4A4A"/>
                </a:solidFill>
                <a:latin typeface="Titillium Web"/>
                <a:ea typeface="Titillium Web"/>
                <a:cs typeface="Titillium Web"/>
                <a:sym typeface="Titillium Web"/>
              </a:rPr>
              <a:t>Grayscale encoded</a:t>
            </a:r>
            <a:endParaRPr sz="1800">
              <a:solidFill>
                <a:srgbClr val="4A4A4A"/>
              </a:solidFill>
              <a:latin typeface="Titillium Web"/>
              <a:ea typeface="Titillium Web"/>
              <a:cs typeface="Titillium Web"/>
              <a:sym typeface="Titillium Web"/>
            </a:endParaRPr>
          </a:p>
          <a:p>
            <a:pPr indent="0" lvl="0" marL="914400" marR="0" rtl="0" algn="l">
              <a:lnSpc>
                <a:spcPct val="100000"/>
              </a:lnSpc>
              <a:spcBef>
                <a:spcPts val="1500"/>
              </a:spcBef>
              <a:spcAft>
                <a:spcPts val="0"/>
              </a:spcAft>
              <a:buNone/>
            </a:pPr>
            <a:r>
              <a:rPr lang="en" sz="1800">
                <a:solidFill>
                  <a:srgbClr val="4A4A4A"/>
                </a:solidFill>
                <a:latin typeface="Titillium Web"/>
                <a:ea typeface="Titillium Web"/>
                <a:cs typeface="Titillium Web"/>
                <a:sym typeface="Titillium Web"/>
              </a:rPr>
              <a:t>Images</a:t>
            </a:r>
            <a:endParaRPr sz="1800">
              <a:solidFill>
                <a:srgbClr val="4A4A4A"/>
              </a:solidFill>
              <a:latin typeface="Titillium Web"/>
              <a:ea typeface="Titillium Web"/>
              <a:cs typeface="Titillium Web"/>
              <a:sym typeface="Titillium Web"/>
            </a:endParaRPr>
          </a:p>
          <a:p>
            <a:pPr indent="0" lvl="0" marL="0" rtl="0" algn="l">
              <a:spcBef>
                <a:spcPts val="150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90" name="Shape 3890"/>
        <p:cNvGrpSpPr/>
        <p:nvPr/>
      </p:nvGrpSpPr>
      <p:grpSpPr>
        <a:xfrm>
          <a:off x="0" y="0"/>
          <a:ext cx="0" cy="0"/>
          <a:chOff x="0" y="0"/>
          <a:chExt cx="0" cy="0"/>
        </a:xfrm>
      </p:grpSpPr>
      <p:sp>
        <p:nvSpPr>
          <p:cNvPr id="3891" name="Google Shape;3891;p21"/>
          <p:cNvSpPr txBox="1"/>
          <p:nvPr>
            <p:ph type="title"/>
          </p:nvPr>
        </p:nvSpPr>
        <p:spPr>
          <a:xfrm>
            <a:off x="373775" y="333325"/>
            <a:ext cx="67611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Understanding the training labels</a:t>
            </a:r>
            <a:endParaRPr/>
          </a:p>
        </p:txBody>
      </p:sp>
      <p:sp>
        <p:nvSpPr>
          <p:cNvPr id="3892" name="Google Shape;3892;p21"/>
          <p:cNvSpPr txBox="1"/>
          <p:nvPr/>
        </p:nvSpPr>
        <p:spPr>
          <a:xfrm>
            <a:off x="472175" y="1574550"/>
            <a:ext cx="7624200" cy="24978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300"/>
              </a:spcBef>
              <a:spcAft>
                <a:spcPts val="0"/>
              </a:spcAft>
              <a:buClr>
                <a:schemeClr val="dk1"/>
              </a:buClr>
              <a:buSzPts val="1800"/>
              <a:buFont typeface="Titillium Web"/>
              <a:buChar char="●"/>
            </a:pPr>
            <a:r>
              <a:rPr lang="en" sz="1800">
                <a:solidFill>
                  <a:schemeClr val="dk1"/>
                </a:solidFill>
                <a:highlight>
                  <a:srgbClr val="FFFFFF"/>
                </a:highlight>
                <a:latin typeface="Titillium Web"/>
                <a:ea typeface="Titillium Web"/>
                <a:cs typeface="Titillium Web"/>
                <a:sym typeface="Titillium Web"/>
              </a:rPr>
              <a:t>Encoded in a format mixing spatial and label/instance information</a:t>
            </a:r>
            <a:endParaRPr sz="1800">
              <a:solidFill>
                <a:schemeClr val="dk1"/>
              </a:solidFill>
              <a:highlight>
                <a:srgbClr val="FFFFFF"/>
              </a:highlight>
              <a:latin typeface="Titillium Web"/>
              <a:ea typeface="Titillium Web"/>
              <a:cs typeface="Titillium Web"/>
              <a:sym typeface="Titillium Web"/>
            </a:endParaRPr>
          </a:p>
          <a:p>
            <a:pPr indent="-342900" lvl="0" marL="457200" rtl="0" algn="l">
              <a:lnSpc>
                <a:spcPct val="150000"/>
              </a:lnSpc>
              <a:spcBef>
                <a:spcPts val="0"/>
              </a:spcBef>
              <a:spcAft>
                <a:spcPts val="0"/>
              </a:spcAft>
              <a:buClr>
                <a:schemeClr val="dk1"/>
              </a:buClr>
              <a:buSzPts val="1800"/>
              <a:buFont typeface="Titillium Web"/>
              <a:buChar char="●"/>
            </a:pPr>
            <a:r>
              <a:rPr lang="en" sz="1800">
                <a:solidFill>
                  <a:schemeClr val="dk1"/>
                </a:solidFill>
                <a:latin typeface="Titillium Web"/>
                <a:ea typeface="Titillium Web"/>
                <a:cs typeface="Titillium Web"/>
                <a:sym typeface="Titillium Web"/>
              </a:rPr>
              <a:t>Pixel values indicate both the label and the instance.</a:t>
            </a:r>
            <a:endParaRPr sz="1800">
              <a:solidFill>
                <a:schemeClr val="dk1"/>
              </a:solidFill>
              <a:latin typeface="Titillium Web"/>
              <a:ea typeface="Titillium Web"/>
              <a:cs typeface="Titillium Web"/>
              <a:sym typeface="Titillium Web"/>
            </a:endParaRPr>
          </a:p>
          <a:p>
            <a:pPr indent="-342900" lvl="0" marL="457200" rtl="0" algn="l">
              <a:lnSpc>
                <a:spcPct val="150000"/>
              </a:lnSpc>
              <a:spcBef>
                <a:spcPts val="0"/>
              </a:spcBef>
              <a:spcAft>
                <a:spcPts val="0"/>
              </a:spcAft>
              <a:buClr>
                <a:schemeClr val="dk1"/>
              </a:buClr>
              <a:buSzPts val="1800"/>
              <a:buChar char="●"/>
            </a:pPr>
            <a:r>
              <a:rPr lang="en" sz="1800">
                <a:solidFill>
                  <a:schemeClr val="dk1"/>
                </a:solidFill>
                <a:highlight>
                  <a:srgbClr val="F4F4F4"/>
                </a:highlight>
                <a:latin typeface="Titillium Web"/>
                <a:ea typeface="Titillium Web"/>
                <a:cs typeface="Titillium Web"/>
                <a:sym typeface="Titillium Web"/>
              </a:rPr>
              <a:t>int(PixelValue / 1000)</a:t>
            </a:r>
            <a:r>
              <a:rPr lang="en" sz="1800">
                <a:solidFill>
                  <a:schemeClr val="dk1"/>
                </a:solidFill>
                <a:latin typeface="Titillium Web"/>
                <a:ea typeface="Titillium Web"/>
                <a:cs typeface="Titillium Web"/>
                <a:sym typeface="Titillium Web"/>
              </a:rPr>
              <a:t> is the label (class of object)</a:t>
            </a:r>
            <a:endParaRPr sz="1800">
              <a:solidFill>
                <a:schemeClr val="dk1"/>
              </a:solidFill>
              <a:latin typeface="Titillium Web"/>
              <a:ea typeface="Titillium Web"/>
              <a:cs typeface="Titillium Web"/>
              <a:sym typeface="Titillium Web"/>
            </a:endParaRPr>
          </a:p>
          <a:p>
            <a:pPr indent="-342900" lvl="0" marL="457200" rtl="0" algn="l">
              <a:lnSpc>
                <a:spcPct val="150000"/>
              </a:lnSpc>
              <a:spcBef>
                <a:spcPts val="0"/>
              </a:spcBef>
              <a:spcAft>
                <a:spcPts val="0"/>
              </a:spcAft>
              <a:buClr>
                <a:schemeClr val="dk1"/>
              </a:buClr>
              <a:buSzPts val="1800"/>
              <a:buChar char="●"/>
            </a:pPr>
            <a:r>
              <a:rPr lang="en" sz="1800">
                <a:solidFill>
                  <a:schemeClr val="dk1"/>
                </a:solidFill>
                <a:highlight>
                  <a:srgbClr val="F4F4F4"/>
                </a:highlight>
                <a:latin typeface="Titillium Web"/>
                <a:ea typeface="Titillium Web"/>
                <a:cs typeface="Titillium Web"/>
                <a:sym typeface="Titillium Web"/>
              </a:rPr>
              <a:t>PixelValue % 1000</a:t>
            </a:r>
            <a:r>
              <a:rPr lang="en" sz="1800">
                <a:solidFill>
                  <a:schemeClr val="dk1"/>
                </a:solidFill>
                <a:latin typeface="Titillium Web"/>
                <a:ea typeface="Titillium Web"/>
                <a:cs typeface="Titillium Web"/>
                <a:sym typeface="Titillium Web"/>
              </a:rPr>
              <a:t> is the instance id</a:t>
            </a:r>
            <a:endParaRPr sz="1500">
              <a:solidFill>
                <a:schemeClr val="dk1"/>
              </a:solidFill>
              <a:latin typeface="Titillium Web"/>
              <a:ea typeface="Titillium Web"/>
              <a:cs typeface="Titillium Web"/>
              <a:sym typeface="Titillium Web"/>
            </a:endParaRPr>
          </a:p>
          <a:p>
            <a:pPr indent="0" lvl="0" marL="0" rtl="0" algn="l">
              <a:spcBef>
                <a:spcPts val="1500"/>
              </a:spcBef>
              <a:spcAft>
                <a:spcPts val="0"/>
              </a:spcAft>
              <a:buNone/>
            </a:pPr>
            <a:r>
              <a:t/>
            </a:r>
            <a:endParaRPr/>
          </a:p>
        </p:txBody>
      </p:sp>
      <p:pic>
        <p:nvPicPr>
          <p:cNvPr id="3893" name="Google Shape;3893;p21"/>
          <p:cNvPicPr preferRelativeResize="0"/>
          <p:nvPr/>
        </p:nvPicPr>
        <p:blipFill>
          <a:blip r:embed="rId3">
            <a:alphaModFix/>
          </a:blip>
          <a:stretch>
            <a:fillRect/>
          </a:stretch>
        </p:blipFill>
        <p:spPr>
          <a:xfrm>
            <a:off x="661425" y="3421701"/>
            <a:ext cx="6982476" cy="496974"/>
          </a:xfrm>
          <a:prstGeom prst="rect">
            <a:avLst/>
          </a:prstGeom>
          <a:noFill/>
          <a:ln>
            <a:noFill/>
          </a:ln>
        </p:spPr>
      </p:pic>
      <p:sp>
        <p:nvSpPr>
          <p:cNvPr id="3894" name="Google Shape;3894;p21"/>
          <p:cNvSpPr txBox="1"/>
          <p:nvPr/>
        </p:nvSpPr>
        <p:spPr>
          <a:xfrm>
            <a:off x="4646125" y="4072350"/>
            <a:ext cx="4408800" cy="579000"/>
          </a:xfrm>
          <a:prstGeom prst="rect">
            <a:avLst/>
          </a:prstGeom>
          <a:noFill/>
          <a:ln>
            <a:noFill/>
          </a:ln>
        </p:spPr>
        <p:txBody>
          <a:bodyPr anchorCtr="0" anchor="t" bIns="91425" lIns="91425" spcFirstLastPara="1" rIns="91425" wrap="square" tIns="91425">
            <a:noAutofit/>
          </a:bodyPr>
          <a:lstStyle/>
          <a:p>
            <a:pPr indent="0" lvl="0" marL="152400" marR="152400" rtl="0" algn="l">
              <a:lnSpc>
                <a:spcPct val="150000"/>
              </a:lnSpc>
              <a:spcBef>
                <a:spcPts val="1200"/>
              </a:spcBef>
              <a:spcAft>
                <a:spcPts val="0"/>
              </a:spcAft>
              <a:buNone/>
            </a:pPr>
            <a:r>
              <a:rPr lang="en">
                <a:solidFill>
                  <a:schemeClr val="dk1"/>
                </a:solidFill>
                <a:latin typeface="Titillium Web"/>
                <a:ea typeface="Titillium Web"/>
                <a:cs typeface="Titillium Web"/>
                <a:sym typeface="Titillium Web"/>
              </a:rPr>
              <a:t>*car: 33,  bus: 39, tricycle: 40</a:t>
            </a:r>
            <a:endParaRPr>
              <a:solidFill>
                <a:schemeClr val="dk1"/>
              </a:solidFill>
              <a:latin typeface="Titillium Web"/>
              <a:ea typeface="Titillium Web"/>
              <a:cs typeface="Titillium Web"/>
              <a:sym typeface="Titillium Web"/>
            </a:endParaRPr>
          </a:p>
          <a:p>
            <a:pPr indent="0" lvl="0" marL="152400" marR="152400" rtl="0" algn="l">
              <a:lnSpc>
                <a:spcPct val="150000"/>
              </a:lnSpc>
              <a:spcBef>
                <a:spcPts val="1200"/>
              </a:spcBef>
              <a:spcAft>
                <a:spcPts val="0"/>
              </a:spcAft>
              <a:buNone/>
            </a:pPr>
            <a:r>
              <a:t/>
            </a:r>
            <a:endParaRPr>
              <a:solidFill>
                <a:schemeClr val="dk1"/>
              </a:solidFill>
              <a:latin typeface="Titillium Web"/>
              <a:ea typeface="Titillium Web"/>
              <a:cs typeface="Titillium Web"/>
              <a:sym typeface="Titillium Web"/>
            </a:endParaRPr>
          </a:p>
          <a:p>
            <a:pPr indent="0" lvl="0" marL="152400" marR="152400" rtl="0" algn="l">
              <a:lnSpc>
                <a:spcPct val="150000"/>
              </a:lnSpc>
              <a:spcBef>
                <a:spcPts val="1200"/>
              </a:spcBef>
              <a:spcAft>
                <a:spcPts val="1200"/>
              </a:spcAft>
              <a:buNone/>
            </a:pPr>
            <a:r>
              <a:t/>
            </a:r>
            <a:endParaRPr sz="1050">
              <a:solidFill>
                <a:schemeClr val="dk1"/>
              </a:solidFill>
              <a:highlight>
                <a:srgbClr val="F4F4F4"/>
              </a:highlight>
              <a:latin typeface="Roboto Mono"/>
              <a:ea typeface="Roboto Mono"/>
              <a:cs typeface="Roboto Mono"/>
              <a:sym typeface="Roboto Mon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98" name="Shape 3898"/>
        <p:cNvGrpSpPr/>
        <p:nvPr/>
      </p:nvGrpSpPr>
      <p:grpSpPr>
        <a:xfrm>
          <a:off x="0" y="0"/>
          <a:ext cx="0" cy="0"/>
          <a:chOff x="0" y="0"/>
          <a:chExt cx="0" cy="0"/>
        </a:xfrm>
      </p:grpSpPr>
      <p:pic>
        <p:nvPicPr>
          <p:cNvPr id="3899" name="Google Shape;3899;p22"/>
          <p:cNvPicPr preferRelativeResize="0"/>
          <p:nvPr/>
        </p:nvPicPr>
        <p:blipFill>
          <a:blip r:embed="rId3">
            <a:alphaModFix/>
          </a:blip>
          <a:stretch>
            <a:fillRect/>
          </a:stretch>
        </p:blipFill>
        <p:spPr>
          <a:xfrm>
            <a:off x="119851" y="1549050"/>
            <a:ext cx="7911806" cy="3148249"/>
          </a:xfrm>
          <a:prstGeom prst="rect">
            <a:avLst/>
          </a:prstGeom>
          <a:noFill/>
          <a:ln>
            <a:noFill/>
          </a:ln>
        </p:spPr>
      </p:pic>
      <p:sp>
        <p:nvSpPr>
          <p:cNvPr id="3900" name="Google Shape;3900;p22"/>
          <p:cNvSpPr txBox="1"/>
          <p:nvPr/>
        </p:nvSpPr>
        <p:spPr>
          <a:xfrm>
            <a:off x="347900" y="1202550"/>
            <a:ext cx="1890300" cy="270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Color</a:t>
            </a:r>
            <a:endParaRPr/>
          </a:p>
        </p:txBody>
      </p:sp>
      <p:sp>
        <p:nvSpPr>
          <p:cNvPr id="3901" name="Google Shape;3901;p22"/>
          <p:cNvSpPr txBox="1"/>
          <p:nvPr/>
        </p:nvSpPr>
        <p:spPr>
          <a:xfrm>
            <a:off x="3311850" y="1184250"/>
            <a:ext cx="1301100" cy="306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Blended</a:t>
            </a:r>
            <a:endParaRPr/>
          </a:p>
        </p:txBody>
      </p:sp>
      <p:sp>
        <p:nvSpPr>
          <p:cNvPr id="3902" name="Google Shape;3902;p22"/>
          <p:cNvSpPr txBox="1"/>
          <p:nvPr/>
        </p:nvSpPr>
        <p:spPr>
          <a:xfrm>
            <a:off x="5968500" y="1184250"/>
            <a:ext cx="1301100" cy="306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Label</a:t>
            </a:r>
            <a:endParaRPr/>
          </a:p>
        </p:txBody>
      </p:sp>
      <p:sp>
        <p:nvSpPr>
          <p:cNvPr id="3903" name="Google Shape;3903;p22"/>
          <p:cNvSpPr txBox="1"/>
          <p:nvPr>
            <p:ph type="title"/>
          </p:nvPr>
        </p:nvSpPr>
        <p:spPr>
          <a:xfrm>
            <a:off x="373775" y="333325"/>
            <a:ext cx="6027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Training Data  Structure</a:t>
            </a:r>
            <a:endParaRPr/>
          </a:p>
        </p:txBody>
      </p:sp>
    </p:spTree>
  </p:cSld>
  <p:clrMapOvr>
    <a:masterClrMapping/>
  </p:clrMapOvr>
</p:sld>
</file>

<file path=ppt/theme/theme1.xml><?xml version="1.0" encoding="utf-8"?>
<a:theme xmlns:a="http://schemas.openxmlformats.org/drawingml/2006/main" xmlns:r="http://schemas.openxmlformats.org/officeDocument/2006/relationships" name="Mowbray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